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1.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7.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9.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0.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21.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6"/>
    <p:sldMasterId id="2147483701" r:id="rId7"/>
    <p:sldMasterId id="2147483842" r:id="rId8"/>
    <p:sldMasterId id="2147483851" r:id="rId9"/>
    <p:sldMasterId id="2147483860" r:id="rId10"/>
    <p:sldMasterId id="2147483869" r:id="rId11"/>
    <p:sldMasterId id="2147483878" r:id="rId12"/>
    <p:sldMasterId id="2147484742" r:id="rId13"/>
    <p:sldMasterId id="2147484751" r:id="rId14"/>
    <p:sldMasterId id="2147486236" r:id="rId15"/>
    <p:sldMasterId id="2147486245" r:id="rId16"/>
    <p:sldMasterId id="2147486737" r:id="rId17"/>
    <p:sldMasterId id="2147487000" r:id="rId18"/>
    <p:sldMasterId id="2147488516" r:id="rId19"/>
    <p:sldMasterId id="2147488525" r:id="rId20"/>
    <p:sldMasterId id="2147488688" r:id="rId21"/>
    <p:sldMasterId id="2147488697" r:id="rId22"/>
    <p:sldMasterId id="2147488706" r:id="rId23"/>
    <p:sldMasterId id="2147488715" r:id="rId24"/>
    <p:sldMasterId id="2147488724" r:id="rId25"/>
    <p:sldMasterId id="2147488733" r:id="rId26"/>
    <p:sldMasterId id="2147489598" r:id="rId27"/>
  </p:sldMasterIdLst>
  <p:notesMasterIdLst>
    <p:notesMasterId r:id="rId64"/>
  </p:notesMasterIdLst>
  <p:handoutMasterIdLst>
    <p:handoutMasterId r:id="rId65"/>
  </p:handoutMasterIdLst>
  <p:sldIdLst>
    <p:sldId id="286" r:id="rId28"/>
    <p:sldId id="256" r:id="rId29"/>
    <p:sldId id="294" r:id="rId30"/>
    <p:sldId id="295" r:id="rId31"/>
    <p:sldId id="296" r:id="rId32"/>
    <p:sldId id="297" r:id="rId33"/>
    <p:sldId id="304" r:id="rId34"/>
    <p:sldId id="298" r:id="rId35"/>
    <p:sldId id="299" r:id="rId36"/>
    <p:sldId id="300" r:id="rId37"/>
    <p:sldId id="303" r:id="rId38"/>
    <p:sldId id="258" r:id="rId39"/>
    <p:sldId id="259" r:id="rId40"/>
    <p:sldId id="265" r:id="rId41"/>
    <p:sldId id="267" r:id="rId42"/>
    <p:sldId id="269" r:id="rId43"/>
    <p:sldId id="268" r:id="rId44"/>
    <p:sldId id="287" r:id="rId45"/>
    <p:sldId id="288" r:id="rId46"/>
    <p:sldId id="270" r:id="rId47"/>
    <p:sldId id="272" r:id="rId48"/>
    <p:sldId id="273" r:id="rId49"/>
    <p:sldId id="274" r:id="rId50"/>
    <p:sldId id="280" r:id="rId51"/>
    <p:sldId id="281" r:id="rId52"/>
    <p:sldId id="275" r:id="rId53"/>
    <p:sldId id="278" r:id="rId54"/>
    <p:sldId id="276" r:id="rId55"/>
    <p:sldId id="279" r:id="rId56"/>
    <p:sldId id="282" r:id="rId57"/>
    <p:sldId id="283" r:id="rId58"/>
    <p:sldId id="284" r:id="rId59"/>
    <p:sldId id="289" r:id="rId60"/>
    <p:sldId id="266" r:id="rId61"/>
    <p:sldId id="301" r:id="rId62"/>
    <p:sldId id="302" r:id="rId63"/>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9" autoAdjust="0"/>
    <p:restoredTop sz="94660"/>
  </p:normalViewPr>
  <p:slideViewPr>
    <p:cSldViewPr snapToGrid="0" snapToObjects="1">
      <p:cViewPr>
        <p:scale>
          <a:sx n="90" d="100"/>
          <a:sy n="90" d="100"/>
        </p:scale>
        <p:origin x="-2208" y="-546"/>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Master" Target="slideMasters/slideMaster21.xml"/><Relationship Id="rId39" Type="http://schemas.openxmlformats.org/officeDocument/2006/relationships/slide" Target="slides/slide12.xml"/><Relationship Id="rId21" Type="http://schemas.openxmlformats.org/officeDocument/2006/relationships/slideMaster" Target="slideMasters/slideMaster16.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 Target="slides/slide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Master" Target="slideMasters/slideMaster19.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Master" Target="slideMasters/slideMaster18.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61" Type="http://schemas.openxmlformats.org/officeDocument/2006/relationships/slide" Target="slides/slide34.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Master" Target="slideMasters/slideMaster22.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slide" Target="slides/slide24.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Master" Target="slideMasters/slideMaster20.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viewProps" Target="viewProps.xml"/><Relationship Id="rId20" Type="http://schemas.openxmlformats.org/officeDocument/2006/relationships/slideMaster" Target="slideMasters/slideMaster15.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cs typeface="Arial" charset="0"/>
              </a:defRPr>
            </a:lvl1pPr>
          </a:lstStyle>
          <a:p>
            <a:pPr>
              <a:defRPr/>
            </a:pPr>
            <a:fld id="{E3D6B9D7-37D4-4936-93FE-AFF9789E0575}" type="datetimeFigureOut">
              <a:rPr lang="en-US"/>
              <a:pPr>
                <a:defRPr/>
              </a:pPr>
              <a:t>12/2/2016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cs typeface="Arial" charset="0"/>
              </a:defRPr>
            </a:lvl1pPr>
          </a:lstStyle>
          <a:p>
            <a:pPr>
              <a:defRPr/>
            </a:pPr>
            <a:fld id="{2B12E2D3-8784-4E6C-8D1A-D789F68C5275}" type="slidenum">
              <a:rPr lang="en-US"/>
              <a:pPr>
                <a:defRPr/>
              </a:pPr>
              <a:t>‹#›</a:t>
            </a:fld>
            <a:endParaRPr lang="en-US"/>
          </a:p>
        </p:txBody>
      </p:sp>
    </p:spTree>
    <p:extLst>
      <p:ext uri="{BB962C8B-B14F-4D97-AF65-F5344CB8AC3E}">
        <p14:creationId xmlns:p14="http://schemas.microsoft.com/office/powerpoint/2010/main" val="69287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cs typeface="Arial" charset="0"/>
              </a:defRPr>
            </a:lvl1pPr>
          </a:lstStyle>
          <a:p>
            <a:pPr>
              <a:defRPr/>
            </a:pPr>
            <a:fld id="{33A459D7-A319-4B7B-A6BF-D324C1F63FA7}" type="datetimeFigureOut">
              <a:rPr lang="en-US"/>
              <a:pPr>
                <a:defRPr/>
              </a:pPr>
              <a:t>12/2/2016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cs typeface="Arial" charset="0"/>
              </a:defRPr>
            </a:lvl1pPr>
          </a:lstStyle>
          <a:p>
            <a:pPr>
              <a:defRPr/>
            </a:pPr>
            <a:fld id="{3E0C8CEA-FA8C-4009-AAAE-537A4E6049ED}" type="slidenum">
              <a:rPr lang="en-US"/>
              <a:pPr>
                <a:defRPr/>
              </a:pPr>
              <a:t>‹#›</a:t>
            </a:fld>
            <a:endParaRPr lang="en-US"/>
          </a:p>
        </p:txBody>
      </p:sp>
    </p:spTree>
    <p:extLst>
      <p:ext uri="{BB962C8B-B14F-4D97-AF65-F5344CB8AC3E}">
        <p14:creationId xmlns:p14="http://schemas.microsoft.com/office/powerpoint/2010/main" val="3024549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BE610FE-B839-4B0F-A09F-054544BACC28}"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E75B96-3E47-462E-BF54-8061A585DABA}" type="slidenum">
              <a:rPr lang="en-US"/>
              <a:pPr>
                <a:defRPr/>
              </a:pPr>
              <a:t>‹#›</a:t>
            </a:fld>
            <a:endParaRPr lang="en-US"/>
          </a:p>
        </p:txBody>
      </p:sp>
    </p:spTree>
    <p:extLst>
      <p:ext uri="{BB962C8B-B14F-4D97-AF65-F5344CB8AC3E}">
        <p14:creationId xmlns:p14="http://schemas.microsoft.com/office/powerpoint/2010/main" val="395374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838200" y="1981200"/>
            <a:ext cx="7467600" cy="3200400"/>
          </a:xfrm>
          <a:prstGeom prst="rect">
            <a:avLst/>
          </a:prstGeom>
        </p:spPr>
        <p:txBody>
          <a:bodyPr/>
          <a:lstStyle>
            <a:lvl1pPr marL="0" indent="0" algn="ctr">
              <a:buFontTx/>
              <a:buNone/>
              <a:defRPr/>
            </a:lvl1pPr>
            <a:lvl2pPr marL="457200" indent="0" algn="ctr">
              <a:buFontTx/>
              <a:buNone/>
              <a:defRPr/>
            </a:lvl2pPr>
            <a:lvl3pPr marL="914400" indent="0" algn="ctr">
              <a:buFontTx/>
              <a:buNone/>
              <a:defRPr/>
            </a:lvl3pPr>
            <a:lvl4pPr marL="1371600" indent="0">
              <a:buFontTx/>
              <a:buNone/>
              <a:defRPr/>
            </a:lvl4pPr>
            <a:lvl5pPr marL="1828800" indent="0">
              <a:buFontTx/>
              <a:buNone/>
              <a:defRPr/>
            </a:lvl5pPr>
          </a:lstStyle>
          <a:p>
            <a:pPr lvl="0"/>
            <a:endParaRPr lang="en-US" dirty="0" smtClean="0"/>
          </a:p>
        </p:txBody>
      </p:sp>
      <p:sp>
        <p:nvSpPr>
          <p:cNvPr id="3" name="Date Placeholder 3"/>
          <p:cNvSpPr>
            <a:spLocks noGrp="1"/>
          </p:cNvSpPr>
          <p:nvPr>
            <p:ph type="dt" sz="half" idx="14"/>
          </p:nvPr>
        </p:nvSpPr>
        <p:spPr/>
        <p:txBody>
          <a:bodyPr/>
          <a:lstStyle>
            <a:lvl1pPr>
              <a:defRPr/>
            </a:lvl1pPr>
          </a:lstStyle>
          <a:p>
            <a:pPr>
              <a:defRPr/>
            </a:pPr>
            <a:fld id="{5D133A24-06FA-45EF-966B-DFE05DD06818}" type="datetime1">
              <a:rPr lang="en-US"/>
              <a:pPr>
                <a:defRPr/>
              </a:pPr>
              <a:t>12/2/2016</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5" name="Slide Number Placeholder 5"/>
          <p:cNvSpPr>
            <a:spLocks noGrp="1"/>
          </p:cNvSpPr>
          <p:nvPr>
            <p:ph type="sldNum" sz="quarter" idx="16"/>
          </p:nvPr>
        </p:nvSpPr>
        <p:spPr/>
        <p:txBody>
          <a:bodyPr/>
          <a:lstStyle>
            <a:lvl1pPr>
              <a:defRPr/>
            </a:lvl1pPr>
          </a:lstStyle>
          <a:p>
            <a:pPr>
              <a:defRPr/>
            </a:pPr>
            <a:fld id="{F9111464-163F-4176-92CB-36B138356806}" type="slidenum">
              <a:rPr lang="en-US"/>
              <a:pPr>
                <a:defRPr/>
              </a:pPr>
              <a:t>‹#›</a:t>
            </a:fld>
            <a:endParaRPr lang="en-US"/>
          </a:p>
        </p:txBody>
      </p:sp>
    </p:spTree>
    <p:extLst>
      <p:ext uri="{BB962C8B-B14F-4D97-AF65-F5344CB8AC3E}">
        <p14:creationId xmlns:p14="http://schemas.microsoft.com/office/powerpoint/2010/main" val="6582943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7D6A22-12BE-4F34-9026-AD21874969AB}"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7E56C3-813F-4467-BC61-84FC949CCF8D}" type="slidenum">
              <a:rPr lang="en-US"/>
              <a:pPr>
                <a:defRPr/>
              </a:pPr>
              <a:t>‹#›</a:t>
            </a:fld>
            <a:endParaRPr lang="en-US"/>
          </a:p>
        </p:txBody>
      </p:sp>
    </p:spTree>
    <p:extLst>
      <p:ext uri="{BB962C8B-B14F-4D97-AF65-F5344CB8AC3E}">
        <p14:creationId xmlns:p14="http://schemas.microsoft.com/office/powerpoint/2010/main" val="1632841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5"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cs typeface="+mn-cs"/>
              </a:defRPr>
            </a:lvl1pPr>
          </a:lstStyle>
          <a:p>
            <a:pPr>
              <a:defRPr/>
            </a:pPr>
            <a:fld id="{A668D1FF-2944-490C-8AE6-B8B10E4B3970}" type="slidenum">
              <a:rPr lang="en-US"/>
              <a:pPr>
                <a:defRPr/>
              </a:pPr>
              <a:t>‹#›</a:t>
            </a:fld>
            <a:endParaRPr lang="en-US"/>
          </a:p>
        </p:txBody>
      </p:sp>
    </p:spTree>
    <p:extLst>
      <p:ext uri="{BB962C8B-B14F-4D97-AF65-F5344CB8AC3E}">
        <p14:creationId xmlns:p14="http://schemas.microsoft.com/office/powerpoint/2010/main" val="13387637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5"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cs typeface="+mn-cs"/>
              </a:defRPr>
            </a:lvl1pPr>
          </a:lstStyle>
          <a:p>
            <a:pPr>
              <a:defRPr/>
            </a:pPr>
            <a:fld id="{F610E3BD-F725-4EDC-AEDA-5D32F7B99BF9}" type="slidenum">
              <a:rPr lang="en-US"/>
              <a:pPr>
                <a:defRPr/>
              </a:pPr>
              <a:t>‹#›</a:t>
            </a:fld>
            <a:endParaRPr lang="en-US"/>
          </a:p>
        </p:txBody>
      </p:sp>
    </p:spTree>
    <p:extLst>
      <p:ext uri="{BB962C8B-B14F-4D97-AF65-F5344CB8AC3E}">
        <p14:creationId xmlns:p14="http://schemas.microsoft.com/office/powerpoint/2010/main" val="6174205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6"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a:cs typeface="+mn-cs"/>
              </a:defRPr>
            </a:lvl1pPr>
          </a:lstStyle>
          <a:p>
            <a:pPr>
              <a:defRPr/>
            </a:pPr>
            <a:fld id="{6E4F6071-6269-4BFD-9467-E96906D2D88E}" type="slidenum">
              <a:rPr lang="en-US"/>
              <a:pPr>
                <a:defRPr/>
              </a:pPr>
              <a:t>‹#›</a:t>
            </a:fld>
            <a:endParaRPr lang="en-US"/>
          </a:p>
        </p:txBody>
      </p:sp>
    </p:spTree>
    <p:extLst>
      <p:ext uri="{BB962C8B-B14F-4D97-AF65-F5344CB8AC3E}">
        <p14:creationId xmlns:p14="http://schemas.microsoft.com/office/powerpoint/2010/main" val="33860094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8"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eaLnBrk="0" hangingPunct="0">
              <a:defRPr>
                <a:cs typeface="+mn-cs"/>
              </a:defRPr>
            </a:lvl1pPr>
          </a:lstStyle>
          <a:p>
            <a:pPr>
              <a:defRPr/>
            </a:pPr>
            <a:fld id="{8E056AC4-7E2F-46FE-A075-EE53BADF7350}" type="slidenum">
              <a:rPr lang="en-US"/>
              <a:pPr>
                <a:defRPr/>
              </a:pPr>
              <a:t>‹#›</a:t>
            </a:fld>
            <a:endParaRPr lang="en-US"/>
          </a:p>
        </p:txBody>
      </p:sp>
    </p:spTree>
    <p:extLst>
      <p:ext uri="{BB962C8B-B14F-4D97-AF65-F5344CB8AC3E}">
        <p14:creationId xmlns:p14="http://schemas.microsoft.com/office/powerpoint/2010/main" val="15992513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4"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eaLnBrk="0" hangingPunct="0">
              <a:defRPr>
                <a:cs typeface="+mn-cs"/>
              </a:defRPr>
            </a:lvl1pPr>
          </a:lstStyle>
          <a:p>
            <a:pPr>
              <a:defRPr/>
            </a:pPr>
            <a:fld id="{BC5E540A-DE98-4006-BA82-A25584F6257F}" type="slidenum">
              <a:rPr lang="en-US"/>
              <a:pPr>
                <a:defRPr/>
              </a:pPr>
              <a:t>‹#›</a:t>
            </a:fld>
            <a:endParaRPr lang="en-US"/>
          </a:p>
        </p:txBody>
      </p:sp>
    </p:spTree>
    <p:extLst>
      <p:ext uri="{BB962C8B-B14F-4D97-AF65-F5344CB8AC3E}">
        <p14:creationId xmlns:p14="http://schemas.microsoft.com/office/powerpoint/2010/main" val="7700096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96342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021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3"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defTabSz="914400" eaLnBrk="0" hangingPunct="0">
              <a:defRPr>
                <a:cs typeface="+mn-cs"/>
              </a:defRPr>
            </a:lvl1pPr>
          </a:lstStyle>
          <a:p>
            <a:pPr>
              <a:defRPr/>
            </a:pPr>
            <a:fld id="{5E99761C-6F35-467B-B97D-B7FFBFAA9ACF}" type="slidenum">
              <a:rPr lang="en-US"/>
              <a:pPr>
                <a:defRPr/>
              </a:pPr>
              <a:t>‹#›</a:t>
            </a:fld>
            <a:endParaRPr lang="en-US"/>
          </a:p>
        </p:txBody>
      </p:sp>
    </p:spTree>
    <p:extLst>
      <p:ext uri="{BB962C8B-B14F-4D97-AF65-F5344CB8AC3E}">
        <p14:creationId xmlns:p14="http://schemas.microsoft.com/office/powerpoint/2010/main" val="9106748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5"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cs typeface="+mn-cs"/>
              </a:defRPr>
            </a:lvl1pPr>
          </a:lstStyle>
          <a:p>
            <a:pPr>
              <a:defRPr/>
            </a:pPr>
            <a:fld id="{41B72614-90C1-454D-89A2-75F04D1F6A16}" type="slidenum">
              <a:rPr lang="en-US"/>
              <a:pPr>
                <a:defRPr/>
              </a:pPr>
              <a:t>‹#›</a:t>
            </a:fld>
            <a:endParaRPr lang="en-US"/>
          </a:p>
        </p:txBody>
      </p:sp>
    </p:spTree>
    <p:extLst>
      <p:ext uri="{BB962C8B-B14F-4D97-AF65-F5344CB8AC3E}">
        <p14:creationId xmlns:p14="http://schemas.microsoft.com/office/powerpoint/2010/main" val="406726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838200" y="1981200"/>
            <a:ext cx="7467600" cy="3200400"/>
          </a:xfrm>
          <a:prstGeom prst="rect">
            <a:avLst/>
          </a:prstGeom>
        </p:spPr>
        <p:txBody>
          <a:bodyPr/>
          <a:lstStyle>
            <a:lvl1pPr marL="0" indent="0" algn="ctr">
              <a:buFontTx/>
              <a:buNone/>
              <a:defRPr/>
            </a:lvl1pPr>
            <a:lvl2pPr marL="457200" indent="0" algn="ctr">
              <a:buFontTx/>
              <a:buNone/>
              <a:defRPr/>
            </a:lvl2pPr>
            <a:lvl3pPr marL="914400" indent="0" algn="ctr">
              <a:buFontTx/>
              <a:buNone/>
              <a:defRPr/>
            </a:lvl3pPr>
            <a:lvl4pPr marL="1371600" indent="0">
              <a:buFontTx/>
              <a:buNone/>
              <a:defRPr/>
            </a:lvl4pPr>
            <a:lvl5pPr marL="1828800" indent="0">
              <a:buFontTx/>
              <a:buNone/>
              <a:defRPr/>
            </a:lvl5pPr>
          </a:lstStyle>
          <a:p>
            <a:pPr lvl="0"/>
            <a:endParaRPr lang="en-US" dirty="0" smtClean="0"/>
          </a:p>
        </p:txBody>
      </p:sp>
      <p:sp>
        <p:nvSpPr>
          <p:cNvPr id="3" name="Date Placeholder 3"/>
          <p:cNvSpPr>
            <a:spLocks noGrp="1"/>
          </p:cNvSpPr>
          <p:nvPr>
            <p:ph type="dt" sz="half" idx="14"/>
          </p:nvPr>
        </p:nvSpPr>
        <p:spPr/>
        <p:txBody>
          <a:bodyPr/>
          <a:lstStyle>
            <a:lvl1pPr>
              <a:defRPr/>
            </a:lvl1pPr>
          </a:lstStyle>
          <a:p>
            <a:pPr>
              <a:defRPr/>
            </a:pPr>
            <a:fld id="{3F321861-EA0F-4CBE-8542-BF0BED7D6C3B}" type="datetime1">
              <a:rPr lang="en-US"/>
              <a:pPr>
                <a:defRPr/>
              </a:pPr>
              <a:t>12/2/2016</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5" name="Slide Number Placeholder 5"/>
          <p:cNvSpPr>
            <a:spLocks noGrp="1"/>
          </p:cNvSpPr>
          <p:nvPr>
            <p:ph type="sldNum" sz="quarter" idx="16"/>
          </p:nvPr>
        </p:nvSpPr>
        <p:spPr/>
        <p:txBody>
          <a:bodyPr/>
          <a:lstStyle>
            <a:lvl1pPr>
              <a:defRPr/>
            </a:lvl1pPr>
          </a:lstStyle>
          <a:p>
            <a:pPr>
              <a:defRPr/>
            </a:pPr>
            <a:fld id="{20330613-617D-4A57-B7D6-6EAA52C37225}" type="slidenum">
              <a:rPr lang="en-US"/>
              <a:pPr>
                <a:defRPr/>
              </a:pPr>
              <a:t>‹#›</a:t>
            </a:fld>
            <a:endParaRPr lang="en-US"/>
          </a:p>
        </p:txBody>
      </p:sp>
    </p:spTree>
    <p:extLst>
      <p:ext uri="{BB962C8B-B14F-4D97-AF65-F5344CB8AC3E}">
        <p14:creationId xmlns:p14="http://schemas.microsoft.com/office/powerpoint/2010/main" val="32066167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5"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cs typeface="+mn-cs"/>
              </a:defRPr>
            </a:lvl1pPr>
          </a:lstStyle>
          <a:p>
            <a:pPr>
              <a:defRPr/>
            </a:pPr>
            <a:fld id="{8251BC6E-E2B3-4CBC-A656-65B57BA60F2E}" type="slidenum">
              <a:rPr lang="en-US"/>
              <a:pPr>
                <a:defRPr/>
              </a:pPr>
              <a:t>‹#›</a:t>
            </a:fld>
            <a:endParaRPr lang="en-US"/>
          </a:p>
        </p:txBody>
      </p:sp>
    </p:spTree>
    <p:extLst>
      <p:ext uri="{BB962C8B-B14F-4D97-AF65-F5344CB8AC3E}">
        <p14:creationId xmlns:p14="http://schemas.microsoft.com/office/powerpoint/2010/main" val="1458340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6"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a:cs typeface="+mn-cs"/>
              </a:defRPr>
            </a:lvl1pPr>
          </a:lstStyle>
          <a:p>
            <a:pPr>
              <a:defRPr/>
            </a:pPr>
            <a:fld id="{1B2A2D8B-153A-4B5A-8EF3-376D337908A2}" type="slidenum">
              <a:rPr lang="en-US"/>
              <a:pPr>
                <a:defRPr/>
              </a:pPr>
              <a:t>‹#›</a:t>
            </a:fld>
            <a:endParaRPr lang="en-US"/>
          </a:p>
        </p:txBody>
      </p:sp>
    </p:spTree>
    <p:extLst>
      <p:ext uri="{BB962C8B-B14F-4D97-AF65-F5344CB8AC3E}">
        <p14:creationId xmlns:p14="http://schemas.microsoft.com/office/powerpoint/2010/main" val="7037058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8"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eaLnBrk="0" hangingPunct="0">
              <a:defRPr>
                <a:cs typeface="+mn-cs"/>
              </a:defRPr>
            </a:lvl1pPr>
          </a:lstStyle>
          <a:p>
            <a:pPr>
              <a:defRPr/>
            </a:pPr>
            <a:fld id="{32BB7FC4-676C-4F1C-B45D-75BA965815A6}" type="slidenum">
              <a:rPr lang="en-US"/>
              <a:pPr>
                <a:defRPr/>
              </a:pPr>
              <a:t>‹#›</a:t>
            </a:fld>
            <a:endParaRPr lang="en-US"/>
          </a:p>
        </p:txBody>
      </p:sp>
    </p:spTree>
    <p:extLst>
      <p:ext uri="{BB962C8B-B14F-4D97-AF65-F5344CB8AC3E}">
        <p14:creationId xmlns:p14="http://schemas.microsoft.com/office/powerpoint/2010/main" val="20797964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4"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eaLnBrk="0" hangingPunct="0">
              <a:defRPr>
                <a:cs typeface="+mn-cs"/>
              </a:defRPr>
            </a:lvl1pPr>
          </a:lstStyle>
          <a:p>
            <a:pPr>
              <a:defRPr/>
            </a:pPr>
            <a:fld id="{6748A1BC-5066-48A7-8F64-70681BEE1490}" type="slidenum">
              <a:rPr lang="en-US"/>
              <a:pPr>
                <a:defRPr/>
              </a:pPr>
              <a:t>‹#›</a:t>
            </a:fld>
            <a:endParaRPr lang="en-US"/>
          </a:p>
        </p:txBody>
      </p:sp>
    </p:spTree>
    <p:extLst>
      <p:ext uri="{BB962C8B-B14F-4D97-AF65-F5344CB8AC3E}">
        <p14:creationId xmlns:p14="http://schemas.microsoft.com/office/powerpoint/2010/main" val="31244321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867986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47755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eaLnBrk="0" hangingPunct="0">
              <a:defRPr>
                <a:cs typeface="+mn-cs"/>
              </a:defRPr>
            </a:lvl1pPr>
          </a:lstStyle>
          <a:p>
            <a:pPr>
              <a:defRPr/>
            </a:pPr>
            <a:endParaRPr lang="en-US"/>
          </a:p>
        </p:txBody>
      </p:sp>
      <p:sp>
        <p:nvSpPr>
          <p:cNvPr id="3" name="Footer Placeholder 4"/>
          <p:cNvSpPr>
            <a:spLocks noGrp="1"/>
          </p:cNvSpPr>
          <p:nvPr>
            <p:ph type="ftr" sz="quarter" idx="11"/>
          </p:nvPr>
        </p:nvSpPr>
        <p:spPr/>
        <p:txBody>
          <a:bodyPr/>
          <a:lstStyle>
            <a:lvl1pPr defTabSz="914400" eaLnBrk="0" hangingPunct="0">
              <a:defRPr>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defTabSz="914400" eaLnBrk="0" hangingPunct="0">
              <a:defRPr>
                <a:cs typeface="+mn-cs"/>
              </a:defRPr>
            </a:lvl1pPr>
          </a:lstStyle>
          <a:p>
            <a:pPr>
              <a:defRPr/>
            </a:pPr>
            <a:fld id="{4DEF90FC-2998-4EDC-85CE-E1271AC826DB}" type="slidenum">
              <a:rPr lang="en-US"/>
              <a:pPr>
                <a:defRPr/>
              </a:pPr>
              <a:t>‹#›</a:t>
            </a:fld>
            <a:endParaRPr lang="en-US"/>
          </a:p>
        </p:txBody>
      </p:sp>
    </p:spTree>
    <p:extLst>
      <p:ext uri="{BB962C8B-B14F-4D97-AF65-F5344CB8AC3E}">
        <p14:creationId xmlns:p14="http://schemas.microsoft.com/office/powerpoint/2010/main" val="1322458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511AA96-2848-4138-ADA3-C933EB2C48D9}"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5ED265-C1C1-4DB3-8E77-868F54C46FE3}" type="slidenum">
              <a:rPr lang="en-US"/>
              <a:pPr>
                <a:defRPr/>
              </a:pPr>
              <a:t>‹#›</a:t>
            </a:fld>
            <a:endParaRPr lang="en-US"/>
          </a:p>
        </p:txBody>
      </p:sp>
    </p:spTree>
    <p:extLst>
      <p:ext uri="{BB962C8B-B14F-4D97-AF65-F5344CB8AC3E}">
        <p14:creationId xmlns:p14="http://schemas.microsoft.com/office/powerpoint/2010/main" val="34928242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0C6375-FBB2-4DFD-8977-008E1FF4E5FF}"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E3D20-ACDF-4E18-9ADE-A29C50094999}" type="slidenum">
              <a:rPr lang="en-US"/>
              <a:pPr>
                <a:defRPr/>
              </a:pPr>
              <a:t>‹#›</a:t>
            </a:fld>
            <a:endParaRPr lang="en-US"/>
          </a:p>
        </p:txBody>
      </p:sp>
    </p:spTree>
    <p:extLst>
      <p:ext uri="{BB962C8B-B14F-4D97-AF65-F5344CB8AC3E}">
        <p14:creationId xmlns:p14="http://schemas.microsoft.com/office/powerpoint/2010/main" val="38395769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CB10D34-A98D-4290-B56A-6499F1E5F6C6}"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AE3339-F36C-4D1E-B48C-879D6FA8B081}" type="slidenum">
              <a:rPr lang="en-US"/>
              <a:pPr>
                <a:defRPr/>
              </a:pPr>
              <a:t>‹#›</a:t>
            </a:fld>
            <a:endParaRPr lang="en-US"/>
          </a:p>
        </p:txBody>
      </p:sp>
    </p:spTree>
    <p:extLst>
      <p:ext uri="{BB962C8B-B14F-4D97-AF65-F5344CB8AC3E}">
        <p14:creationId xmlns:p14="http://schemas.microsoft.com/office/powerpoint/2010/main" val="64685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8E4930-F3E9-4733-A8F5-7D3EF8CE0657}"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E35C8F9-9B1D-478B-9E9A-D58018CFE5A7}" type="slidenum">
              <a:rPr lang="en-US"/>
              <a:pPr>
                <a:defRPr/>
              </a:pPr>
              <a:t>‹#›</a:t>
            </a:fld>
            <a:endParaRPr lang="en-US"/>
          </a:p>
        </p:txBody>
      </p:sp>
    </p:spTree>
    <p:extLst>
      <p:ext uri="{BB962C8B-B14F-4D97-AF65-F5344CB8AC3E}">
        <p14:creationId xmlns:p14="http://schemas.microsoft.com/office/powerpoint/2010/main" val="34349314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4D6F31-7A68-4BDD-9388-46DC33C664EE}"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891149-B3A2-4496-9F19-9A458041F144}" type="slidenum">
              <a:rPr lang="en-US"/>
              <a:pPr>
                <a:defRPr/>
              </a:pPr>
              <a:t>‹#›</a:t>
            </a:fld>
            <a:endParaRPr lang="en-US"/>
          </a:p>
        </p:txBody>
      </p:sp>
    </p:spTree>
    <p:extLst>
      <p:ext uri="{BB962C8B-B14F-4D97-AF65-F5344CB8AC3E}">
        <p14:creationId xmlns:p14="http://schemas.microsoft.com/office/powerpoint/2010/main" val="8407877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F18CA5-5746-4D93-9C7F-ED45057BD135}"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3B0744-2B22-4B2E-8826-40D7B989D970}" type="slidenum">
              <a:rPr lang="en-US"/>
              <a:pPr>
                <a:defRPr/>
              </a:pPr>
              <a:t>‹#›</a:t>
            </a:fld>
            <a:endParaRPr lang="en-US"/>
          </a:p>
        </p:txBody>
      </p:sp>
    </p:spTree>
    <p:extLst>
      <p:ext uri="{BB962C8B-B14F-4D97-AF65-F5344CB8AC3E}">
        <p14:creationId xmlns:p14="http://schemas.microsoft.com/office/powerpoint/2010/main" val="122652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02648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74962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F64B61-BB86-4C0B-94AF-E02B9D1FAA4A}"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46B5D2-12DD-4AAE-BE16-177C82B02606}" type="slidenum">
              <a:rPr lang="en-US"/>
              <a:pPr>
                <a:defRPr/>
              </a:pPr>
              <a:t>‹#›</a:t>
            </a:fld>
            <a:endParaRPr lang="en-US"/>
          </a:p>
        </p:txBody>
      </p:sp>
    </p:spTree>
    <p:extLst>
      <p:ext uri="{BB962C8B-B14F-4D97-AF65-F5344CB8AC3E}">
        <p14:creationId xmlns:p14="http://schemas.microsoft.com/office/powerpoint/2010/main" val="35642888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4C666C4-0E3A-481A-86FB-34C69886BFC7}"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6E2E58-71F8-4997-86FF-3039C6E0E73F}" type="slidenum">
              <a:rPr lang="en-US"/>
              <a:pPr>
                <a:defRPr/>
              </a:pPr>
              <a:t>‹#›</a:t>
            </a:fld>
            <a:endParaRPr lang="en-US"/>
          </a:p>
        </p:txBody>
      </p:sp>
    </p:spTree>
    <p:extLst>
      <p:ext uri="{BB962C8B-B14F-4D97-AF65-F5344CB8AC3E}">
        <p14:creationId xmlns:p14="http://schemas.microsoft.com/office/powerpoint/2010/main" val="36872031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D3C160-B471-401F-8E81-DC8865C7FAF7}"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E8D32-F997-4A40-9755-52CA0031E8A0}" type="slidenum">
              <a:rPr lang="en-US"/>
              <a:pPr>
                <a:defRPr/>
              </a:pPr>
              <a:t>‹#›</a:t>
            </a:fld>
            <a:endParaRPr lang="en-US"/>
          </a:p>
        </p:txBody>
      </p:sp>
    </p:spTree>
    <p:extLst>
      <p:ext uri="{BB962C8B-B14F-4D97-AF65-F5344CB8AC3E}">
        <p14:creationId xmlns:p14="http://schemas.microsoft.com/office/powerpoint/2010/main" val="25194215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5B9FF42-CE81-46EF-8937-6505601BE5E2}"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3FCFE4-4500-4878-97AC-647CDC98E4CB}" type="slidenum">
              <a:rPr lang="en-US"/>
              <a:pPr>
                <a:defRPr/>
              </a:pPr>
              <a:t>‹#›</a:t>
            </a:fld>
            <a:endParaRPr lang="en-US"/>
          </a:p>
        </p:txBody>
      </p:sp>
    </p:spTree>
    <p:extLst>
      <p:ext uri="{BB962C8B-B14F-4D97-AF65-F5344CB8AC3E}">
        <p14:creationId xmlns:p14="http://schemas.microsoft.com/office/powerpoint/2010/main" val="37225827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368CBF-0810-4499-84DC-157BBC84FBE6}"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A8C2AE-B5E2-49C0-8A33-5F1FC2E2394B}" type="slidenum">
              <a:rPr lang="en-US"/>
              <a:pPr>
                <a:defRPr/>
              </a:pPr>
              <a:t>‹#›</a:t>
            </a:fld>
            <a:endParaRPr lang="en-US"/>
          </a:p>
        </p:txBody>
      </p:sp>
    </p:spTree>
    <p:extLst>
      <p:ext uri="{BB962C8B-B14F-4D97-AF65-F5344CB8AC3E}">
        <p14:creationId xmlns:p14="http://schemas.microsoft.com/office/powerpoint/2010/main" val="2954595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FFB6BA-9083-40BC-BD1C-E124DD0D4A24}"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324903-AD8A-49AD-9D7A-FEAD6F72A7C3}" type="slidenum">
              <a:rPr lang="en-US"/>
              <a:pPr>
                <a:defRPr/>
              </a:pPr>
              <a:t>‹#›</a:t>
            </a:fld>
            <a:endParaRPr lang="en-US"/>
          </a:p>
        </p:txBody>
      </p:sp>
    </p:spTree>
    <p:extLst>
      <p:ext uri="{BB962C8B-B14F-4D97-AF65-F5344CB8AC3E}">
        <p14:creationId xmlns:p14="http://schemas.microsoft.com/office/powerpoint/2010/main" val="50203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181292E-EDB6-4A65-9CE0-99E489340F85}"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2D4BF-2BBC-4C15-9FD3-ADE994248D7D}" type="slidenum">
              <a:rPr lang="en-US"/>
              <a:pPr>
                <a:defRPr/>
              </a:pPr>
              <a:t>‹#›</a:t>
            </a:fld>
            <a:endParaRPr lang="en-US"/>
          </a:p>
        </p:txBody>
      </p:sp>
    </p:spTree>
    <p:extLst>
      <p:ext uri="{BB962C8B-B14F-4D97-AF65-F5344CB8AC3E}">
        <p14:creationId xmlns:p14="http://schemas.microsoft.com/office/powerpoint/2010/main" val="6212401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426017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18257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FCA242-6B8F-4063-98FE-5E12F846B6AB}"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855F74-FA9D-4D61-95ED-645737488ADB}" type="slidenum">
              <a:rPr lang="en-US"/>
              <a:pPr>
                <a:defRPr/>
              </a:pPr>
              <a:t>‹#›</a:t>
            </a:fld>
            <a:endParaRPr lang="en-US"/>
          </a:p>
        </p:txBody>
      </p:sp>
    </p:spTree>
    <p:extLst>
      <p:ext uri="{BB962C8B-B14F-4D97-AF65-F5344CB8AC3E}">
        <p14:creationId xmlns:p14="http://schemas.microsoft.com/office/powerpoint/2010/main" val="9377024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1C373B3-1AE5-4049-A342-62C4F6551EC5}"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7A43B4-EDFA-4313-BA2E-E4BD2545D7EA}" type="slidenum">
              <a:rPr lang="en-US"/>
              <a:pPr>
                <a:defRPr/>
              </a:pPr>
              <a:t>‹#›</a:t>
            </a:fld>
            <a:endParaRPr lang="en-US"/>
          </a:p>
        </p:txBody>
      </p:sp>
    </p:spTree>
    <p:extLst>
      <p:ext uri="{BB962C8B-B14F-4D97-AF65-F5344CB8AC3E}">
        <p14:creationId xmlns:p14="http://schemas.microsoft.com/office/powerpoint/2010/main" val="33732616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0EC4F7-8117-4DDE-BEF8-B4C50D505139}"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1B5D25-6A03-41C1-B27D-BF39F4D78D9E}" type="slidenum">
              <a:rPr lang="en-US"/>
              <a:pPr>
                <a:defRPr/>
              </a:pPr>
              <a:t>‹#›</a:t>
            </a:fld>
            <a:endParaRPr lang="en-US"/>
          </a:p>
        </p:txBody>
      </p:sp>
    </p:spTree>
    <p:extLst>
      <p:ext uri="{BB962C8B-B14F-4D97-AF65-F5344CB8AC3E}">
        <p14:creationId xmlns:p14="http://schemas.microsoft.com/office/powerpoint/2010/main" val="38323727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03CCB5-1E03-4FC6-B08D-4C0D2FD1D398}"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C20926-9221-4DA7-B409-79A814DC8E60}" type="slidenum">
              <a:rPr lang="en-US"/>
              <a:pPr>
                <a:defRPr/>
              </a:pPr>
              <a:t>‹#›</a:t>
            </a:fld>
            <a:endParaRPr lang="en-US"/>
          </a:p>
        </p:txBody>
      </p:sp>
    </p:spTree>
    <p:extLst>
      <p:ext uri="{BB962C8B-B14F-4D97-AF65-F5344CB8AC3E}">
        <p14:creationId xmlns:p14="http://schemas.microsoft.com/office/powerpoint/2010/main" val="1074512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FB8256-12DD-413D-8F67-C5641C791E86}"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EC3B8B7-D31D-4F14-B1CD-7567DC0FD527}" type="slidenum">
              <a:rPr lang="en-US"/>
              <a:pPr>
                <a:defRPr/>
              </a:pPr>
              <a:t>‹#›</a:t>
            </a:fld>
            <a:endParaRPr lang="en-US"/>
          </a:p>
        </p:txBody>
      </p:sp>
    </p:spTree>
    <p:extLst>
      <p:ext uri="{BB962C8B-B14F-4D97-AF65-F5344CB8AC3E}">
        <p14:creationId xmlns:p14="http://schemas.microsoft.com/office/powerpoint/2010/main" val="27896711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16BBA3-6EA3-4002-B1DC-C840DC99D10F}"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8EAAFF-29E1-42DC-A014-737878D880FE}" type="slidenum">
              <a:rPr lang="en-US"/>
              <a:pPr>
                <a:defRPr/>
              </a:pPr>
              <a:t>‹#›</a:t>
            </a:fld>
            <a:endParaRPr lang="en-US"/>
          </a:p>
        </p:txBody>
      </p:sp>
    </p:spTree>
    <p:extLst>
      <p:ext uri="{BB962C8B-B14F-4D97-AF65-F5344CB8AC3E}">
        <p14:creationId xmlns:p14="http://schemas.microsoft.com/office/powerpoint/2010/main" val="36932417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682149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4941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F93077-FB30-4D04-A89F-0E00753905DE}"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4F1204-AD81-4A66-AF55-8F35649AF49F}" type="slidenum">
              <a:rPr lang="en-US"/>
              <a:pPr>
                <a:defRPr/>
              </a:pPr>
              <a:t>‹#›</a:t>
            </a:fld>
            <a:endParaRPr lang="en-US"/>
          </a:p>
        </p:txBody>
      </p:sp>
    </p:spTree>
    <p:extLst>
      <p:ext uri="{BB962C8B-B14F-4D97-AF65-F5344CB8AC3E}">
        <p14:creationId xmlns:p14="http://schemas.microsoft.com/office/powerpoint/2010/main" val="2460311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B6CEA6-04E1-4415-AF6F-8259FD9085FF}"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7AD657-C985-4095-9372-A7415203D91E}" type="slidenum">
              <a:rPr lang="en-US"/>
              <a:pPr>
                <a:defRPr/>
              </a:pPr>
              <a:t>‹#›</a:t>
            </a:fld>
            <a:endParaRPr lang="en-US"/>
          </a:p>
        </p:txBody>
      </p:sp>
    </p:spTree>
    <p:extLst>
      <p:ext uri="{BB962C8B-B14F-4D97-AF65-F5344CB8AC3E}">
        <p14:creationId xmlns:p14="http://schemas.microsoft.com/office/powerpoint/2010/main" val="4297274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56B71B6-7F71-45E5-9776-61C5AAC17B16}"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DAC0FD-9755-4804-8C33-77CE04061B0B}" type="slidenum">
              <a:rPr lang="en-US"/>
              <a:pPr>
                <a:defRPr/>
              </a:pPr>
              <a:t>‹#›</a:t>
            </a:fld>
            <a:endParaRPr lang="en-US"/>
          </a:p>
        </p:txBody>
      </p:sp>
    </p:spTree>
    <p:extLst>
      <p:ext uri="{BB962C8B-B14F-4D97-AF65-F5344CB8AC3E}">
        <p14:creationId xmlns:p14="http://schemas.microsoft.com/office/powerpoint/2010/main" val="773647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E677E9-5628-42B3-9D57-8A04A1F52951}"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B7D033-8974-4D30-8304-8DDA92F68998}" type="slidenum">
              <a:rPr lang="en-US"/>
              <a:pPr>
                <a:defRPr/>
              </a:pPr>
              <a:t>‹#›</a:t>
            </a:fld>
            <a:endParaRPr lang="en-US"/>
          </a:p>
        </p:txBody>
      </p:sp>
    </p:spTree>
    <p:extLst>
      <p:ext uri="{BB962C8B-B14F-4D97-AF65-F5344CB8AC3E}">
        <p14:creationId xmlns:p14="http://schemas.microsoft.com/office/powerpoint/2010/main" val="11489324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F56487D-CE60-4A64-98EC-BD858DB4D989}"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38691-001A-4D7A-B7B1-87A576A432DE}" type="slidenum">
              <a:rPr lang="en-US"/>
              <a:pPr>
                <a:defRPr/>
              </a:pPr>
              <a:t>‹#›</a:t>
            </a:fld>
            <a:endParaRPr lang="en-US"/>
          </a:p>
        </p:txBody>
      </p:sp>
    </p:spTree>
    <p:extLst>
      <p:ext uri="{BB962C8B-B14F-4D97-AF65-F5344CB8AC3E}">
        <p14:creationId xmlns:p14="http://schemas.microsoft.com/office/powerpoint/2010/main" val="39280336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F6F44F-BE63-4522-BAC8-BCF528B32775}"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4E2AA8-FABC-4059-86F6-E10B0A6F344F}" type="slidenum">
              <a:rPr lang="en-US"/>
              <a:pPr>
                <a:defRPr/>
              </a:pPr>
              <a:t>‹#›</a:t>
            </a:fld>
            <a:endParaRPr lang="en-US"/>
          </a:p>
        </p:txBody>
      </p:sp>
    </p:spTree>
    <p:extLst>
      <p:ext uri="{BB962C8B-B14F-4D97-AF65-F5344CB8AC3E}">
        <p14:creationId xmlns:p14="http://schemas.microsoft.com/office/powerpoint/2010/main" val="13184596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9FCE42-6C9D-411E-AD78-85E64C7A3D13}"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A59E56-D82A-48F9-BD01-86379277B5EA}" type="slidenum">
              <a:rPr lang="en-US"/>
              <a:pPr>
                <a:defRPr/>
              </a:pPr>
              <a:t>‹#›</a:t>
            </a:fld>
            <a:endParaRPr lang="en-US"/>
          </a:p>
        </p:txBody>
      </p:sp>
    </p:spTree>
    <p:extLst>
      <p:ext uri="{BB962C8B-B14F-4D97-AF65-F5344CB8AC3E}">
        <p14:creationId xmlns:p14="http://schemas.microsoft.com/office/powerpoint/2010/main" val="18548920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681707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37639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7E0779-EA2C-46F9-AD23-D6C5FD39EFBB}"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6C23AE-6D18-4C97-93A5-8602D84660F5}" type="slidenum">
              <a:rPr lang="en-US"/>
              <a:pPr>
                <a:defRPr/>
              </a:pPr>
              <a:t>‹#›</a:t>
            </a:fld>
            <a:endParaRPr lang="en-US"/>
          </a:p>
        </p:txBody>
      </p:sp>
    </p:spTree>
    <p:extLst>
      <p:ext uri="{BB962C8B-B14F-4D97-AF65-F5344CB8AC3E}">
        <p14:creationId xmlns:p14="http://schemas.microsoft.com/office/powerpoint/2010/main" val="3844117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CD9C7BB-F617-44B5-8594-611B18A8E56D}"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87C8B-EC2E-4AE0-B490-544E45C13AF7}" type="slidenum">
              <a:rPr lang="en-US"/>
              <a:pPr>
                <a:defRPr/>
              </a:pPr>
              <a:t>‹#›</a:t>
            </a:fld>
            <a:endParaRPr lang="en-US"/>
          </a:p>
        </p:txBody>
      </p:sp>
    </p:spTree>
    <p:extLst>
      <p:ext uri="{BB962C8B-B14F-4D97-AF65-F5344CB8AC3E}">
        <p14:creationId xmlns:p14="http://schemas.microsoft.com/office/powerpoint/2010/main" val="340638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EE3E85C-1D1B-484E-864D-30A9AC20D13B}"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FEAC7-4D70-4FBB-8B7D-C682FE8EE9F5}" type="slidenum">
              <a:rPr lang="en-US"/>
              <a:pPr>
                <a:defRPr/>
              </a:pPr>
              <a:t>‹#›</a:t>
            </a:fld>
            <a:endParaRPr lang="en-US"/>
          </a:p>
        </p:txBody>
      </p:sp>
    </p:spTree>
    <p:extLst>
      <p:ext uri="{BB962C8B-B14F-4D97-AF65-F5344CB8AC3E}">
        <p14:creationId xmlns:p14="http://schemas.microsoft.com/office/powerpoint/2010/main" val="1411301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BEA96D-F3A1-4345-832A-5A6A3BDA757A}"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9F1AA2-E131-4703-8247-30EEA604DCFC}" type="slidenum">
              <a:rPr lang="en-US"/>
              <a:pPr>
                <a:defRPr/>
              </a:pPr>
              <a:t>‹#›</a:t>
            </a:fld>
            <a:endParaRPr lang="en-US"/>
          </a:p>
        </p:txBody>
      </p:sp>
    </p:spTree>
    <p:extLst>
      <p:ext uri="{BB962C8B-B14F-4D97-AF65-F5344CB8AC3E}">
        <p14:creationId xmlns:p14="http://schemas.microsoft.com/office/powerpoint/2010/main" val="15353401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3DD1A1E-7308-453E-AA2C-122008B540AB}"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0E887E-419E-468A-93C5-5A05126E26FD}" type="slidenum">
              <a:rPr lang="en-US"/>
              <a:pPr>
                <a:defRPr/>
              </a:pPr>
              <a:t>‹#›</a:t>
            </a:fld>
            <a:endParaRPr lang="en-US"/>
          </a:p>
        </p:txBody>
      </p:sp>
    </p:spTree>
    <p:extLst>
      <p:ext uri="{BB962C8B-B14F-4D97-AF65-F5344CB8AC3E}">
        <p14:creationId xmlns:p14="http://schemas.microsoft.com/office/powerpoint/2010/main" val="20002278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589822-A629-49CE-B102-A05BEBD2B29C}"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DBA87F-C6D6-4909-A0D9-713F1A976597}" type="slidenum">
              <a:rPr lang="en-US"/>
              <a:pPr>
                <a:defRPr/>
              </a:pPr>
              <a:t>‹#›</a:t>
            </a:fld>
            <a:endParaRPr lang="en-US"/>
          </a:p>
        </p:txBody>
      </p:sp>
    </p:spTree>
    <p:extLst>
      <p:ext uri="{BB962C8B-B14F-4D97-AF65-F5344CB8AC3E}">
        <p14:creationId xmlns:p14="http://schemas.microsoft.com/office/powerpoint/2010/main" val="38317894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D3F705-C11F-4890-A0E7-A5030AD88FF3}"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49BD90-A0FB-4F43-B7C9-890E2238F7B4}" type="slidenum">
              <a:rPr lang="en-US"/>
              <a:pPr>
                <a:defRPr/>
              </a:pPr>
              <a:t>‹#›</a:t>
            </a:fld>
            <a:endParaRPr lang="en-US"/>
          </a:p>
        </p:txBody>
      </p:sp>
    </p:spTree>
    <p:extLst>
      <p:ext uri="{BB962C8B-B14F-4D97-AF65-F5344CB8AC3E}">
        <p14:creationId xmlns:p14="http://schemas.microsoft.com/office/powerpoint/2010/main" val="19714459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648915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34574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90AC-5195-4EFF-B1A3-7B0DDE011121}"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C1AD70-945D-4492-9837-53A39103258F}" type="slidenum">
              <a:rPr lang="en-US"/>
              <a:pPr>
                <a:defRPr/>
              </a:pPr>
              <a:t>‹#›</a:t>
            </a:fld>
            <a:endParaRPr lang="en-US"/>
          </a:p>
        </p:txBody>
      </p:sp>
    </p:spTree>
    <p:extLst>
      <p:ext uri="{BB962C8B-B14F-4D97-AF65-F5344CB8AC3E}">
        <p14:creationId xmlns:p14="http://schemas.microsoft.com/office/powerpoint/2010/main" val="19663683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828E4C-619F-4F19-9949-888123A8A3DE}"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D01D08-DDC1-4106-B584-6F9446167D4D}" type="slidenum">
              <a:rPr lang="en-US"/>
              <a:pPr>
                <a:defRPr/>
              </a:pPr>
              <a:t>‹#›</a:t>
            </a:fld>
            <a:endParaRPr lang="en-US"/>
          </a:p>
        </p:txBody>
      </p:sp>
    </p:spTree>
    <p:extLst>
      <p:ext uri="{BB962C8B-B14F-4D97-AF65-F5344CB8AC3E}">
        <p14:creationId xmlns:p14="http://schemas.microsoft.com/office/powerpoint/2010/main" val="6901378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C8B64E-D53A-4B0E-A1E5-C3CC1D521C27}"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CB3A64-984B-4012-8387-5C0111F1BE46}" type="slidenum">
              <a:rPr lang="en-US"/>
              <a:pPr>
                <a:defRPr/>
              </a:pPr>
              <a:t>‹#›</a:t>
            </a:fld>
            <a:endParaRPr lang="en-US"/>
          </a:p>
        </p:txBody>
      </p:sp>
    </p:spTree>
    <p:extLst>
      <p:ext uri="{BB962C8B-B14F-4D97-AF65-F5344CB8AC3E}">
        <p14:creationId xmlns:p14="http://schemas.microsoft.com/office/powerpoint/2010/main" val="6793694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904479A-4ED6-41F7-B30F-626CBE81120E}"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DD1C0-D938-4BED-A163-0FDD8F012DF4}" type="slidenum">
              <a:rPr lang="en-US"/>
              <a:pPr>
                <a:defRPr/>
              </a:pPr>
              <a:t>‹#›</a:t>
            </a:fld>
            <a:endParaRPr lang="en-US"/>
          </a:p>
        </p:txBody>
      </p:sp>
    </p:spTree>
    <p:extLst>
      <p:ext uri="{BB962C8B-B14F-4D97-AF65-F5344CB8AC3E}">
        <p14:creationId xmlns:p14="http://schemas.microsoft.com/office/powerpoint/2010/main" val="327865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7A56C4-07BF-4DBE-B419-3C51B9AB607F}"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6B73D3-BE23-48B5-86BF-4B03B71DE59E}" type="slidenum">
              <a:rPr lang="en-US"/>
              <a:pPr>
                <a:defRPr/>
              </a:pPr>
              <a:t>‹#›</a:t>
            </a:fld>
            <a:endParaRPr lang="en-US"/>
          </a:p>
        </p:txBody>
      </p:sp>
    </p:spTree>
    <p:extLst>
      <p:ext uri="{BB962C8B-B14F-4D97-AF65-F5344CB8AC3E}">
        <p14:creationId xmlns:p14="http://schemas.microsoft.com/office/powerpoint/2010/main" val="12995799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2EB9BF-1401-4D27-8CE4-B1B00BDD16AC}"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A369D1-E559-45E3-81DB-B30015EAB38D}" type="slidenum">
              <a:rPr lang="en-US"/>
              <a:pPr>
                <a:defRPr/>
              </a:pPr>
              <a:t>‹#›</a:t>
            </a:fld>
            <a:endParaRPr lang="en-US"/>
          </a:p>
        </p:txBody>
      </p:sp>
    </p:spTree>
    <p:extLst>
      <p:ext uri="{BB962C8B-B14F-4D97-AF65-F5344CB8AC3E}">
        <p14:creationId xmlns:p14="http://schemas.microsoft.com/office/powerpoint/2010/main" val="8574968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93449B-BA3C-4307-B17A-E9658CD2EED9}"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82DF91-4FE4-491D-84D7-7655F6237DFC}" type="slidenum">
              <a:rPr lang="en-US"/>
              <a:pPr>
                <a:defRPr/>
              </a:pPr>
              <a:t>‹#›</a:t>
            </a:fld>
            <a:endParaRPr lang="en-US"/>
          </a:p>
        </p:txBody>
      </p:sp>
    </p:spTree>
    <p:extLst>
      <p:ext uri="{BB962C8B-B14F-4D97-AF65-F5344CB8AC3E}">
        <p14:creationId xmlns:p14="http://schemas.microsoft.com/office/powerpoint/2010/main" val="18782320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460504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0625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D5FF19-5DDE-47D7-AD2D-AF34AD756B9F}"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C1D56B-67BF-4598-91EB-81A5136D916D}" type="slidenum">
              <a:rPr lang="en-US"/>
              <a:pPr>
                <a:defRPr/>
              </a:pPr>
              <a:t>‹#›</a:t>
            </a:fld>
            <a:endParaRPr lang="en-US"/>
          </a:p>
        </p:txBody>
      </p:sp>
    </p:spTree>
    <p:extLst>
      <p:ext uri="{BB962C8B-B14F-4D97-AF65-F5344CB8AC3E}">
        <p14:creationId xmlns:p14="http://schemas.microsoft.com/office/powerpoint/2010/main" val="8227784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A53A4CB-ECC5-4B8E-B371-329F82A634C4}" type="datetime1">
              <a:rPr lang="en-US"/>
              <a:pPr>
                <a:defRPr/>
              </a:pPr>
              <a:t>12/2/2016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DF1BF2-9870-4B5A-B605-6D5AB793D553}" type="slidenum">
              <a:rPr lang="en-US"/>
              <a:pPr>
                <a:defRPr/>
              </a:pPr>
              <a:t>‹#›</a:t>
            </a:fld>
            <a:endParaRPr lang="en-US" dirty="0"/>
          </a:p>
        </p:txBody>
      </p:sp>
    </p:spTree>
    <p:extLst>
      <p:ext uri="{BB962C8B-B14F-4D97-AF65-F5344CB8AC3E}">
        <p14:creationId xmlns:p14="http://schemas.microsoft.com/office/powerpoint/2010/main" val="13175222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4F2504-972E-4466-A368-931ABEA2832D}" type="datetime1">
              <a:rPr lang="en-US"/>
              <a:pPr>
                <a:defRPr/>
              </a:pPr>
              <a:t>12/2/2016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3DDA0F-A238-4056-A295-80E22A36B53E}" type="slidenum">
              <a:rPr lang="en-US"/>
              <a:pPr>
                <a:defRPr/>
              </a:pPr>
              <a:t>‹#›</a:t>
            </a:fld>
            <a:endParaRPr lang="en-US" dirty="0"/>
          </a:p>
        </p:txBody>
      </p:sp>
    </p:spTree>
    <p:extLst>
      <p:ext uri="{BB962C8B-B14F-4D97-AF65-F5344CB8AC3E}">
        <p14:creationId xmlns:p14="http://schemas.microsoft.com/office/powerpoint/2010/main" val="41500392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AF3DDE6-D873-4CEC-9C1B-659909E4D199}" type="datetime1">
              <a:rPr lang="en-US"/>
              <a:pPr>
                <a:defRPr/>
              </a:pPr>
              <a:t>12/2/2016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5EE49F-F69F-4BBC-B28A-2C893774920D}" type="slidenum">
              <a:rPr lang="en-US"/>
              <a:pPr>
                <a:defRPr/>
              </a:pPr>
              <a:t>‹#›</a:t>
            </a:fld>
            <a:endParaRPr lang="en-US" dirty="0"/>
          </a:p>
        </p:txBody>
      </p:sp>
    </p:spTree>
    <p:extLst>
      <p:ext uri="{BB962C8B-B14F-4D97-AF65-F5344CB8AC3E}">
        <p14:creationId xmlns:p14="http://schemas.microsoft.com/office/powerpoint/2010/main" val="25916369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79B7D1-E4AE-400C-8E9B-A35C00E0FEA4}" type="datetime1">
              <a:rPr lang="en-US"/>
              <a:pPr>
                <a:defRPr/>
              </a:pPr>
              <a:t>12/2/2016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BB66A2-1387-41AA-AA41-14441F8CDB5C}" type="slidenum">
              <a:rPr lang="en-US"/>
              <a:pPr>
                <a:defRPr/>
              </a:pPr>
              <a:t>‹#›</a:t>
            </a:fld>
            <a:endParaRPr lang="en-US" dirty="0"/>
          </a:p>
        </p:txBody>
      </p:sp>
    </p:spTree>
    <p:extLst>
      <p:ext uri="{BB962C8B-B14F-4D97-AF65-F5344CB8AC3E}">
        <p14:creationId xmlns:p14="http://schemas.microsoft.com/office/powerpoint/2010/main" val="27226145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5BFAC3-5901-44D7-91C0-6257A9BA8BD0}" type="datetime1">
              <a:rPr lang="en-US"/>
              <a:pPr>
                <a:defRPr/>
              </a:pPr>
              <a:t>12/2/2016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23FC86-FFBF-465B-8C95-1FFFF4E5A467}" type="slidenum">
              <a:rPr lang="en-US"/>
              <a:pPr>
                <a:defRPr/>
              </a:pPr>
              <a:t>‹#›</a:t>
            </a:fld>
            <a:endParaRPr lang="en-US" dirty="0"/>
          </a:p>
        </p:txBody>
      </p:sp>
    </p:spTree>
    <p:extLst>
      <p:ext uri="{BB962C8B-B14F-4D97-AF65-F5344CB8AC3E}">
        <p14:creationId xmlns:p14="http://schemas.microsoft.com/office/powerpoint/2010/main" val="107626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7BA322-D9F2-4B4A-ACAD-2F98AED52EE7}"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2843CF-9B27-4C17-98ED-ABC85F027E51}" type="slidenum">
              <a:rPr lang="en-US"/>
              <a:pPr>
                <a:defRPr/>
              </a:pPr>
              <a:t>‹#›</a:t>
            </a:fld>
            <a:endParaRPr lang="en-US"/>
          </a:p>
        </p:txBody>
      </p:sp>
    </p:spTree>
    <p:extLst>
      <p:ext uri="{BB962C8B-B14F-4D97-AF65-F5344CB8AC3E}">
        <p14:creationId xmlns:p14="http://schemas.microsoft.com/office/powerpoint/2010/main" val="38994227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353335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32265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8B8BE3-BAD4-4F44-9052-59893C2D72C6}" type="datetime1">
              <a:rPr lang="en-US"/>
              <a:pPr>
                <a:defRPr/>
              </a:pPr>
              <a:t>12/2/2016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D3B680-0A1D-4C2C-BA86-2A6BCAF0D7F7}" type="slidenum">
              <a:rPr lang="en-US"/>
              <a:pPr>
                <a:defRPr/>
              </a:pPr>
              <a:t>‹#›</a:t>
            </a:fld>
            <a:endParaRPr lang="en-US" dirty="0"/>
          </a:p>
        </p:txBody>
      </p:sp>
    </p:spTree>
    <p:extLst>
      <p:ext uri="{BB962C8B-B14F-4D97-AF65-F5344CB8AC3E}">
        <p14:creationId xmlns:p14="http://schemas.microsoft.com/office/powerpoint/2010/main" val="35753130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bwMode="auto">
          <a:xfrm rot="5400000">
            <a:off x="7764463" y="1174750"/>
            <a:ext cx="2286000" cy="381000"/>
          </a:xfrm>
        </p:spPr>
        <p:txBody>
          <a:bodyPr/>
          <a:lstStyle>
            <a:lvl1pPr defTabSz="914400">
              <a:defRPr>
                <a:solidFill>
                  <a:prstClr val="black">
                    <a:tint val="75000"/>
                  </a:prstClr>
                </a:solidFill>
              </a:defRPr>
            </a:lvl1pPr>
          </a:lstStyle>
          <a:p>
            <a:pPr>
              <a:defRPr/>
            </a:pPr>
            <a:endParaRPr lang="en-US"/>
          </a:p>
        </p:txBody>
      </p:sp>
      <p:sp>
        <p:nvSpPr>
          <p:cNvPr id="5" name="Footer Placeholder 16"/>
          <p:cNvSpPr>
            <a:spLocks noGrp="1"/>
          </p:cNvSpPr>
          <p:nvPr>
            <p:ph type="ftr" sz="quarter" idx="11"/>
          </p:nvPr>
        </p:nvSpPr>
        <p:spPr bwMode="auto">
          <a:xfrm rot="5400000">
            <a:off x="7077076" y="4181475"/>
            <a:ext cx="3657600" cy="384175"/>
          </a:xfrm>
        </p:spPr>
        <p:txBody>
          <a:bodyPr/>
          <a:lstStyle>
            <a:lvl1pPr defTabSz="914400">
              <a:defRPr>
                <a:solidFill>
                  <a:prstClr val="black">
                    <a:tint val="75000"/>
                  </a:prstClr>
                </a:solidFill>
              </a:defRPr>
            </a:lvl1pPr>
          </a:lstStyle>
          <a:p>
            <a:pPr>
              <a:defRPr/>
            </a:pPr>
            <a:endParaRPr lang="en-US"/>
          </a:p>
        </p:txBody>
      </p:sp>
      <p:sp>
        <p:nvSpPr>
          <p:cNvPr id="6" name="Slide Number Placeholder 28"/>
          <p:cNvSpPr>
            <a:spLocks noGrp="1"/>
          </p:cNvSpPr>
          <p:nvPr>
            <p:ph type="sldNum" sz="quarter" idx="12"/>
          </p:nvPr>
        </p:nvSpPr>
        <p:spPr bwMode="auto">
          <a:xfrm>
            <a:off x="1325563" y="4929188"/>
            <a:ext cx="609600" cy="517525"/>
          </a:xfrm>
        </p:spPr>
        <p:txBody>
          <a:bodyPr/>
          <a:lstStyle>
            <a:lvl1pPr defTabSz="914400">
              <a:defRPr>
                <a:solidFill>
                  <a:prstClr val="black">
                    <a:tint val="75000"/>
                  </a:prstClr>
                </a:solidFill>
              </a:defRPr>
            </a:lvl1pPr>
          </a:lstStyle>
          <a:p>
            <a:pPr>
              <a:defRPr/>
            </a:pPr>
            <a:fld id="{A569F1AB-657B-4339-AB26-FCDE086F9D8A}" type="slidenum">
              <a:rPr lang="en-US"/>
              <a:pPr>
                <a:defRPr/>
              </a:pPr>
              <a:t>‹#›</a:t>
            </a:fld>
            <a:endParaRPr lang="en-US"/>
          </a:p>
        </p:txBody>
      </p:sp>
    </p:spTree>
    <p:extLst>
      <p:ext uri="{BB962C8B-B14F-4D97-AF65-F5344CB8AC3E}">
        <p14:creationId xmlns:p14="http://schemas.microsoft.com/office/powerpoint/2010/main" val="324962571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400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547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DDC7C4-EEDA-46A3-842C-19E2945135C0}"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05C39B-0BCB-41CC-839A-A176A36B5C7D}" type="slidenum">
              <a:rPr lang="en-US"/>
              <a:pPr>
                <a:defRPr/>
              </a:pPr>
              <a:t>‹#›</a:t>
            </a:fld>
            <a:endParaRPr lang="en-US"/>
          </a:p>
        </p:txBody>
      </p:sp>
    </p:spTree>
    <p:extLst>
      <p:ext uri="{BB962C8B-B14F-4D97-AF65-F5344CB8AC3E}">
        <p14:creationId xmlns:p14="http://schemas.microsoft.com/office/powerpoint/2010/main" val="1386652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6FE06B-8F66-4545-8C6D-0AE48E98EB29}"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2AF746-4B76-4202-A984-FA514EFDC18D}" type="slidenum">
              <a:rPr lang="en-US"/>
              <a:pPr>
                <a:defRPr/>
              </a:pPr>
              <a:t>‹#›</a:t>
            </a:fld>
            <a:endParaRPr lang="en-US"/>
          </a:p>
        </p:txBody>
      </p:sp>
    </p:spTree>
    <p:extLst>
      <p:ext uri="{BB962C8B-B14F-4D97-AF65-F5344CB8AC3E}">
        <p14:creationId xmlns:p14="http://schemas.microsoft.com/office/powerpoint/2010/main" val="3483429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F341189-AF81-46B9-A953-A9D97F2ED79A}"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88B11A-CC7D-419E-82DB-091CD3209DD1}" type="slidenum">
              <a:rPr lang="en-US"/>
              <a:pPr>
                <a:defRPr/>
              </a:pPr>
              <a:t>‹#›</a:t>
            </a:fld>
            <a:endParaRPr lang="en-US"/>
          </a:p>
        </p:txBody>
      </p:sp>
    </p:spTree>
    <p:extLst>
      <p:ext uri="{BB962C8B-B14F-4D97-AF65-F5344CB8AC3E}">
        <p14:creationId xmlns:p14="http://schemas.microsoft.com/office/powerpoint/2010/main" val="1063570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3BFAB9-89FC-4FE5-BDB2-8A52FE2130D9}"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4224F3-F03A-4337-BA77-C39D1FBD8201}" type="slidenum">
              <a:rPr lang="en-US"/>
              <a:pPr>
                <a:defRPr/>
              </a:pPr>
              <a:t>‹#›</a:t>
            </a:fld>
            <a:endParaRPr lang="en-US"/>
          </a:p>
        </p:txBody>
      </p:sp>
    </p:spTree>
    <p:extLst>
      <p:ext uri="{BB962C8B-B14F-4D97-AF65-F5344CB8AC3E}">
        <p14:creationId xmlns:p14="http://schemas.microsoft.com/office/powerpoint/2010/main" val="3652709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848F286-0691-4029-A9B8-9280646A6F51}"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A0E764-8EEE-41AE-9E38-2D257C5C8F8A}" type="slidenum">
              <a:rPr lang="en-US"/>
              <a:pPr>
                <a:defRPr/>
              </a:pPr>
              <a:t>‹#›</a:t>
            </a:fld>
            <a:endParaRPr lang="en-US"/>
          </a:p>
        </p:txBody>
      </p:sp>
    </p:spTree>
    <p:extLst>
      <p:ext uri="{BB962C8B-B14F-4D97-AF65-F5344CB8AC3E}">
        <p14:creationId xmlns:p14="http://schemas.microsoft.com/office/powerpoint/2010/main" val="2624275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6883EB-A016-495E-8C6E-14416F4A6070}"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C480F35-B680-49FD-B047-AC8F1E0E6102}" type="slidenum">
              <a:rPr lang="en-US"/>
              <a:pPr>
                <a:defRPr/>
              </a:pPr>
              <a:t>‹#›</a:t>
            </a:fld>
            <a:endParaRPr lang="en-US"/>
          </a:p>
        </p:txBody>
      </p:sp>
    </p:spTree>
    <p:extLst>
      <p:ext uri="{BB962C8B-B14F-4D97-AF65-F5344CB8AC3E}">
        <p14:creationId xmlns:p14="http://schemas.microsoft.com/office/powerpoint/2010/main" val="3966751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DA0CEA-E98B-4C06-B4ED-8274C6E19769}"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6E7290-95E0-4BFA-BC62-B2BA3E287DA1}" type="slidenum">
              <a:rPr lang="en-US"/>
              <a:pPr>
                <a:defRPr/>
              </a:pPr>
              <a:t>‹#›</a:t>
            </a:fld>
            <a:endParaRPr lang="en-US"/>
          </a:p>
        </p:txBody>
      </p:sp>
    </p:spTree>
    <p:extLst>
      <p:ext uri="{BB962C8B-B14F-4D97-AF65-F5344CB8AC3E}">
        <p14:creationId xmlns:p14="http://schemas.microsoft.com/office/powerpoint/2010/main" val="2133490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98918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8874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7F3E5E-A327-4B20-A62B-3662E5AF9A1A}"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2330E4-C3FD-455D-9A94-80E316F439D1}" type="slidenum">
              <a:rPr lang="en-US"/>
              <a:pPr>
                <a:defRPr/>
              </a:pPr>
              <a:t>‹#›</a:t>
            </a:fld>
            <a:endParaRPr lang="en-US"/>
          </a:p>
        </p:txBody>
      </p:sp>
    </p:spTree>
    <p:extLst>
      <p:ext uri="{BB962C8B-B14F-4D97-AF65-F5344CB8AC3E}">
        <p14:creationId xmlns:p14="http://schemas.microsoft.com/office/powerpoint/2010/main" val="3601301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EA979F0-3978-4162-80A3-1164E4BA3FCE}"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376082-2914-4B7E-89E5-C522153EA24E}" type="slidenum">
              <a:rPr lang="en-US"/>
              <a:pPr>
                <a:defRPr/>
              </a:pPr>
              <a:t>‹#›</a:t>
            </a:fld>
            <a:endParaRPr lang="en-US"/>
          </a:p>
        </p:txBody>
      </p:sp>
    </p:spTree>
    <p:extLst>
      <p:ext uri="{BB962C8B-B14F-4D97-AF65-F5344CB8AC3E}">
        <p14:creationId xmlns:p14="http://schemas.microsoft.com/office/powerpoint/2010/main" val="78411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32BAAC3-C18A-49C9-9ADB-936768301A2F}"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27F17B-4F13-43DC-ADC2-4034CAD3B780}" type="slidenum">
              <a:rPr lang="en-US"/>
              <a:pPr>
                <a:defRPr/>
              </a:pPr>
              <a:t>‹#›</a:t>
            </a:fld>
            <a:endParaRPr lang="en-US"/>
          </a:p>
        </p:txBody>
      </p:sp>
    </p:spTree>
    <p:extLst>
      <p:ext uri="{BB962C8B-B14F-4D97-AF65-F5344CB8AC3E}">
        <p14:creationId xmlns:p14="http://schemas.microsoft.com/office/powerpoint/2010/main" val="688667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EF53A3-76E3-4504-BF68-846A04322467}"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A10124-7D64-45E9-BE22-CA3D6A099C47}" type="slidenum">
              <a:rPr lang="en-US"/>
              <a:pPr>
                <a:defRPr/>
              </a:pPr>
              <a:t>‹#›</a:t>
            </a:fld>
            <a:endParaRPr lang="en-US"/>
          </a:p>
        </p:txBody>
      </p:sp>
    </p:spTree>
    <p:extLst>
      <p:ext uri="{BB962C8B-B14F-4D97-AF65-F5344CB8AC3E}">
        <p14:creationId xmlns:p14="http://schemas.microsoft.com/office/powerpoint/2010/main" val="2316519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00E1F18-2888-44E4-B6BF-E136558069C7}"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618A9B-DD70-4061-B1BA-795F55372AB9}" type="slidenum">
              <a:rPr lang="en-US"/>
              <a:pPr>
                <a:defRPr/>
              </a:pPr>
              <a:t>‹#›</a:t>
            </a:fld>
            <a:endParaRPr lang="en-US"/>
          </a:p>
        </p:txBody>
      </p:sp>
    </p:spTree>
    <p:extLst>
      <p:ext uri="{BB962C8B-B14F-4D97-AF65-F5344CB8AC3E}">
        <p14:creationId xmlns:p14="http://schemas.microsoft.com/office/powerpoint/2010/main" val="1525766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15B26B-1164-465D-B6D8-081096C87A7A}"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79CC11-EB9A-4081-AA7A-B70CB8A95049}" type="slidenum">
              <a:rPr lang="en-US"/>
              <a:pPr>
                <a:defRPr/>
              </a:pPr>
              <a:t>‹#›</a:t>
            </a:fld>
            <a:endParaRPr lang="en-US"/>
          </a:p>
        </p:txBody>
      </p:sp>
    </p:spTree>
    <p:extLst>
      <p:ext uri="{BB962C8B-B14F-4D97-AF65-F5344CB8AC3E}">
        <p14:creationId xmlns:p14="http://schemas.microsoft.com/office/powerpoint/2010/main" val="1786883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9BAC96-E2C6-42BE-8325-601685A6FF2C}"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F68C1-B4C8-4D0F-9339-E06AC42C4C72}" type="slidenum">
              <a:rPr lang="en-US"/>
              <a:pPr>
                <a:defRPr/>
              </a:pPr>
              <a:t>‹#›</a:t>
            </a:fld>
            <a:endParaRPr lang="en-US"/>
          </a:p>
        </p:txBody>
      </p:sp>
    </p:spTree>
    <p:extLst>
      <p:ext uri="{BB962C8B-B14F-4D97-AF65-F5344CB8AC3E}">
        <p14:creationId xmlns:p14="http://schemas.microsoft.com/office/powerpoint/2010/main" val="853183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31012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8631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DCA4E-8226-4DCB-9003-080336498615}"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020430-6606-49CB-A598-82C6FAED1B92}" type="slidenum">
              <a:rPr lang="en-US"/>
              <a:pPr>
                <a:defRPr/>
              </a:pPr>
              <a:t>‹#›</a:t>
            </a:fld>
            <a:endParaRPr lang="en-US"/>
          </a:p>
        </p:txBody>
      </p:sp>
    </p:spTree>
    <p:extLst>
      <p:ext uri="{BB962C8B-B14F-4D97-AF65-F5344CB8AC3E}">
        <p14:creationId xmlns:p14="http://schemas.microsoft.com/office/powerpoint/2010/main" val="2877054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BDDFEDE-B667-4CB9-A12B-BFD7D1443540}"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AB85A-11E3-4086-881C-0B65FFC753D6}" type="slidenum">
              <a:rPr lang="en-US"/>
              <a:pPr>
                <a:defRPr/>
              </a:pPr>
              <a:t>‹#›</a:t>
            </a:fld>
            <a:endParaRPr lang="en-US"/>
          </a:p>
        </p:txBody>
      </p:sp>
    </p:spTree>
    <p:extLst>
      <p:ext uri="{BB962C8B-B14F-4D97-AF65-F5344CB8AC3E}">
        <p14:creationId xmlns:p14="http://schemas.microsoft.com/office/powerpoint/2010/main" val="2701566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FFE465-A622-4746-8FDD-B2758DE99CB4}"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5C60F6-93DC-4698-B491-755CF378DFFE}" type="slidenum">
              <a:rPr lang="en-US"/>
              <a:pPr>
                <a:defRPr/>
              </a:pPr>
              <a:t>‹#›</a:t>
            </a:fld>
            <a:endParaRPr lang="en-US"/>
          </a:p>
        </p:txBody>
      </p:sp>
    </p:spTree>
    <p:extLst>
      <p:ext uri="{BB962C8B-B14F-4D97-AF65-F5344CB8AC3E}">
        <p14:creationId xmlns:p14="http://schemas.microsoft.com/office/powerpoint/2010/main" val="947917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2D52996-E9CD-4F00-B6E1-AA8E3C996E40}"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04634D-8DE3-4872-B7DA-CC1FEBA2CCE1}" type="slidenum">
              <a:rPr lang="en-US"/>
              <a:pPr>
                <a:defRPr/>
              </a:pPr>
              <a:t>‹#›</a:t>
            </a:fld>
            <a:endParaRPr lang="en-US"/>
          </a:p>
        </p:txBody>
      </p:sp>
    </p:spTree>
    <p:extLst>
      <p:ext uri="{BB962C8B-B14F-4D97-AF65-F5344CB8AC3E}">
        <p14:creationId xmlns:p14="http://schemas.microsoft.com/office/powerpoint/2010/main" val="31163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9C1D80-A88B-434C-8FDE-CD39A0865EC4}"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CE1515-2CDD-4217-811C-E79538F0B821}" type="slidenum">
              <a:rPr lang="en-US"/>
              <a:pPr>
                <a:defRPr/>
              </a:pPr>
              <a:t>‹#›</a:t>
            </a:fld>
            <a:endParaRPr lang="en-US"/>
          </a:p>
        </p:txBody>
      </p:sp>
    </p:spTree>
    <p:extLst>
      <p:ext uri="{BB962C8B-B14F-4D97-AF65-F5344CB8AC3E}">
        <p14:creationId xmlns:p14="http://schemas.microsoft.com/office/powerpoint/2010/main" val="2538651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8E348B-2793-4A37-A2B5-23EEA7C15F26}"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B3B17C-2AA1-41A1-BE4D-51F6A8EBA88C}" type="slidenum">
              <a:rPr lang="en-US"/>
              <a:pPr>
                <a:defRPr/>
              </a:pPr>
              <a:t>‹#›</a:t>
            </a:fld>
            <a:endParaRPr lang="en-US"/>
          </a:p>
        </p:txBody>
      </p:sp>
    </p:spTree>
    <p:extLst>
      <p:ext uri="{BB962C8B-B14F-4D97-AF65-F5344CB8AC3E}">
        <p14:creationId xmlns:p14="http://schemas.microsoft.com/office/powerpoint/2010/main" val="689334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42D57B-C0E7-4D12-B8CF-CC7F9EFDB5DB}"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8D17E8-D5B2-4C07-857D-2A4CC8735273}" type="slidenum">
              <a:rPr lang="en-US"/>
              <a:pPr>
                <a:defRPr/>
              </a:pPr>
              <a:t>‹#›</a:t>
            </a:fld>
            <a:endParaRPr lang="en-US"/>
          </a:p>
        </p:txBody>
      </p:sp>
    </p:spTree>
    <p:extLst>
      <p:ext uri="{BB962C8B-B14F-4D97-AF65-F5344CB8AC3E}">
        <p14:creationId xmlns:p14="http://schemas.microsoft.com/office/powerpoint/2010/main" val="1140994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59133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525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C93567-E070-428D-9232-B1679269FB73}"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4E65AB-9636-4D32-8C7B-8AF4DE959FA6}" type="slidenum">
              <a:rPr lang="en-US"/>
              <a:pPr>
                <a:defRPr/>
              </a:pPr>
              <a:t>‹#›</a:t>
            </a:fld>
            <a:endParaRPr lang="en-US"/>
          </a:p>
        </p:txBody>
      </p:sp>
    </p:spTree>
    <p:extLst>
      <p:ext uri="{BB962C8B-B14F-4D97-AF65-F5344CB8AC3E}">
        <p14:creationId xmlns:p14="http://schemas.microsoft.com/office/powerpoint/2010/main" val="689240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6C9E210-1B24-4AF8-87DA-94C17BBEC852}"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7E007E-9CB3-4F3F-886B-27A8A23E641C}" type="slidenum">
              <a:rPr lang="en-US"/>
              <a:pPr>
                <a:defRPr/>
              </a:pPr>
              <a:t>‹#›</a:t>
            </a:fld>
            <a:endParaRPr lang="en-US"/>
          </a:p>
        </p:txBody>
      </p:sp>
    </p:spTree>
    <p:extLst>
      <p:ext uri="{BB962C8B-B14F-4D97-AF65-F5344CB8AC3E}">
        <p14:creationId xmlns:p14="http://schemas.microsoft.com/office/powerpoint/2010/main" val="538872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64C0D8-188D-4148-9F61-E039BA2ACF49}"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3FC156-6302-47DF-A942-383B82C9CE79}" type="slidenum">
              <a:rPr lang="en-US"/>
              <a:pPr>
                <a:defRPr/>
              </a:pPr>
              <a:t>‹#›</a:t>
            </a:fld>
            <a:endParaRPr lang="en-US"/>
          </a:p>
        </p:txBody>
      </p:sp>
    </p:spTree>
    <p:extLst>
      <p:ext uri="{BB962C8B-B14F-4D97-AF65-F5344CB8AC3E}">
        <p14:creationId xmlns:p14="http://schemas.microsoft.com/office/powerpoint/2010/main" val="3266853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9942BF6-C1C1-4B81-869F-9053E4138D44}"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7E1C67-7FEC-483D-BF8B-6EADA698FC22}" type="slidenum">
              <a:rPr lang="en-US"/>
              <a:pPr>
                <a:defRPr/>
              </a:pPr>
              <a:t>‹#›</a:t>
            </a:fld>
            <a:endParaRPr lang="en-US"/>
          </a:p>
        </p:txBody>
      </p:sp>
    </p:spTree>
    <p:extLst>
      <p:ext uri="{BB962C8B-B14F-4D97-AF65-F5344CB8AC3E}">
        <p14:creationId xmlns:p14="http://schemas.microsoft.com/office/powerpoint/2010/main" val="768861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C8432D-C2E1-4B05-AD15-78819535EB04}"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E5D8E7-0875-45B5-95C7-24B1B9AC063D}" type="slidenum">
              <a:rPr lang="en-US"/>
              <a:pPr>
                <a:defRPr/>
              </a:pPr>
              <a:t>‹#›</a:t>
            </a:fld>
            <a:endParaRPr lang="en-US"/>
          </a:p>
        </p:txBody>
      </p:sp>
    </p:spTree>
    <p:extLst>
      <p:ext uri="{BB962C8B-B14F-4D97-AF65-F5344CB8AC3E}">
        <p14:creationId xmlns:p14="http://schemas.microsoft.com/office/powerpoint/2010/main" val="1992034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7DB9CE-9096-416D-8E23-B5605E0D15E0}"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82AB96-7D73-4A7B-B2B1-EAC28D1BE96C}" type="slidenum">
              <a:rPr lang="en-US"/>
              <a:pPr>
                <a:defRPr/>
              </a:pPr>
              <a:t>‹#›</a:t>
            </a:fld>
            <a:endParaRPr lang="en-US"/>
          </a:p>
        </p:txBody>
      </p:sp>
    </p:spTree>
    <p:extLst>
      <p:ext uri="{BB962C8B-B14F-4D97-AF65-F5344CB8AC3E}">
        <p14:creationId xmlns:p14="http://schemas.microsoft.com/office/powerpoint/2010/main" val="378531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F9B0A5-8648-4BB1-AEB5-FB994708B89B}"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6FFBEC-4708-4671-88E6-1AAE7AC7F86C}" type="slidenum">
              <a:rPr lang="en-US"/>
              <a:pPr>
                <a:defRPr/>
              </a:pPr>
              <a:t>‹#›</a:t>
            </a:fld>
            <a:endParaRPr lang="en-US"/>
          </a:p>
        </p:txBody>
      </p:sp>
    </p:spTree>
    <p:extLst>
      <p:ext uri="{BB962C8B-B14F-4D97-AF65-F5344CB8AC3E}">
        <p14:creationId xmlns:p14="http://schemas.microsoft.com/office/powerpoint/2010/main" val="339733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13217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96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34D085-C496-45D5-AFB9-14F2094CEC70}"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C7AA2D-C691-4584-8A2B-FB536B86EB04}" type="slidenum">
              <a:rPr lang="en-US"/>
              <a:pPr>
                <a:defRPr/>
              </a:pPr>
              <a:t>‹#›</a:t>
            </a:fld>
            <a:endParaRPr lang="en-US"/>
          </a:p>
        </p:txBody>
      </p:sp>
    </p:spTree>
    <p:extLst>
      <p:ext uri="{BB962C8B-B14F-4D97-AF65-F5344CB8AC3E}">
        <p14:creationId xmlns:p14="http://schemas.microsoft.com/office/powerpoint/2010/main" val="3173512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EF5BD87-26DA-4961-ADC0-FB21DB462EA1}"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2FBFFC-7838-4FB0-925A-6E234ECA333A}" type="slidenum">
              <a:rPr lang="en-US"/>
              <a:pPr>
                <a:defRPr/>
              </a:pPr>
              <a:t>‹#›</a:t>
            </a:fld>
            <a:endParaRPr lang="en-US"/>
          </a:p>
        </p:txBody>
      </p:sp>
    </p:spTree>
    <p:extLst>
      <p:ext uri="{BB962C8B-B14F-4D97-AF65-F5344CB8AC3E}">
        <p14:creationId xmlns:p14="http://schemas.microsoft.com/office/powerpoint/2010/main" val="4138457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0E2988-E79D-4B4C-8986-02B907FA402B}"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851219-E5AF-47EC-A656-E7DAD75DD214}" type="slidenum">
              <a:rPr lang="en-US"/>
              <a:pPr>
                <a:defRPr/>
              </a:pPr>
              <a:t>‹#›</a:t>
            </a:fld>
            <a:endParaRPr lang="en-US"/>
          </a:p>
        </p:txBody>
      </p:sp>
    </p:spTree>
    <p:extLst>
      <p:ext uri="{BB962C8B-B14F-4D97-AF65-F5344CB8AC3E}">
        <p14:creationId xmlns:p14="http://schemas.microsoft.com/office/powerpoint/2010/main" val="42170167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3176283-CFB4-4997-B618-F58ED1C68725}"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37D30A-115D-402B-93F2-271437A12E17}" type="slidenum">
              <a:rPr lang="en-US"/>
              <a:pPr>
                <a:defRPr/>
              </a:pPr>
              <a:t>‹#›</a:t>
            </a:fld>
            <a:endParaRPr lang="en-US"/>
          </a:p>
        </p:txBody>
      </p:sp>
    </p:spTree>
    <p:extLst>
      <p:ext uri="{BB962C8B-B14F-4D97-AF65-F5344CB8AC3E}">
        <p14:creationId xmlns:p14="http://schemas.microsoft.com/office/powerpoint/2010/main" val="166650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803075-FCFE-471A-9837-75CFCE5E39D0}"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5EE240-6A1E-4392-BE8E-4E615BECF7D4}" type="slidenum">
              <a:rPr lang="en-US"/>
              <a:pPr>
                <a:defRPr/>
              </a:pPr>
              <a:t>‹#›</a:t>
            </a:fld>
            <a:endParaRPr lang="en-US"/>
          </a:p>
        </p:txBody>
      </p:sp>
    </p:spTree>
    <p:extLst>
      <p:ext uri="{BB962C8B-B14F-4D97-AF65-F5344CB8AC3E}">
        <p14:creationId xmlns:p14="http://schemas.microsoft.com/office/powerpoint/2010/main" val="2997686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11E62B-A7DE-44E2-B0ED-463C0C63B9D1}"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BBAC3D-7D21-428E-A1F7-4A497BB1C798}" type="slidenum">
              <a:rPr lang="en-US"/>
              <a:pPr>
                <a:defRPr/>
              </a:pPr>
              <a:t>‹#›</a:t>
            </a:fld>
            <a:endParaRPr lang="en-US"/>
          </a:p>
        </p:txBody>
      </p:sp>
    </p:spTree>
    <p:extLst>
      <p:ext uri="{BB962C8B-B14F-4D97-AF65-F5344CB8AC3E}">
        <p14:creationId xmlns:p14="http://schemas.microsoft.com/office/powerpoint/2010/main" val="3630320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71202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45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64530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9111DC-11B5-4BDB-A8B4-561E6896C8F1}"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F6942E-D948-4F12-99B4-4C083CDEAF6C}" type="slidenum">
              <a:rPr lang="en-US"/>
              <a:pPr>
                <a:defRPr/>
              </a:pPr>
              <a:t>‹#›</a:t>
            </a:fld>
            <a:endParaRPr lang="en-US"/>
          </a:p>
        </p:txBody>
      </p:sp>
    </p:spTree>
    <p:extLst>
      <p:ext uri="{BB962C8B-B14F-4D97-AF65-F5344CB8AC3E}">
        <p14:creationId xmlns:p14="http://schemas.microsoft.com/office/powerpoint/2010/main" val="1289257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5321BB3-0390-4B5E-AA92-10458CF925CB}"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A0006E-66B9-4158-9BD9-EFB0F890304F}" type="slidenum">
              <a:rPr lang="en-US"/>
              <a:pPr>
                <a:defRPr/>
              </a:pPr>
              <a:t>‹#›</a:t>
            </a:fld>
            <a:endParaRPr lang="en-US"/>
          </a:p>
        </p:txBody>
      </p:sp>
    </p:spTree>
    <p:extLst>
      <p:ext uri="{BB962C8B-B14F-4D97-AF65-F5344CB8AC3E}">
        <p14:creationId xmlns:p14="http://schemas.microsoft.com/office/powerpoint/2010/main" val="1967281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6F891E-3312-4242-A65B-832B3DB01A81}"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DF6D3A-AD51-4A2E-B871-F1AC04965F9A}" type="slidenum">
              <a:rPr lang="en-US"/>
              <a:pPr>
                <a:defRPr/>
              </a:pPr>
              <a:t>‹#›</a:t>
            </a:fld>
            <a:endParaRPr lang="en-US"/>
          </a:p>
        </p:txBody>
      </p:sp>
    </p:spTree>
    <p:extLst>
      <p:ext uri="{BB962C8B-B14F-4D97-AF65-F5344CB8AC3E}">
        <p14:creationId xmlns:p14="http://schemas.microsoft.com/office/powerpoint/2010/main" val="40790468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DB77C42-5D00-4B3B-8084-77357193B92A}"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07AD35-9C06-4E42-A62B-AD5138622F2F}" type="slidenum">
              <a:rPr lang="en-US"/>
              <a:pPr>
                <a:defRPr/>
              </a:pPr>
              <a:t>‹#›</a:t>
            </a:fld>
            <a:endParaRPr lang="en-US"/>
          </a:p>
        </p:txBody>
      </p:sp>
    </p:spTree>
    <p:extLst>
      <p:ext uri="{BB962C8B-B14F-4D97-AF65-F5344CB8AC3E}">
        <p14:creationId xmlns:p14="http://schemas.microsoft.com/office/powerpoint/2010/main" val="3566373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CE6E23-61CB-4490-95CE-C791930575C4}"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26F7C3-1E27-4DB9-9F13-573765F29FB5}" type="slidenum">
              <a:rPr lang="en-US"/>
              <a:pPr>
                <a:defRPr/>
              </a:pPr>
              <a:t>‹#›</a:t>
            </a:fld>
            <a:endParaRPr lang="en-US"/>
          </a:p>
        </p:txBody>
      </p:sp>
    </p:spTree>
    <p:extLst>
      <p:ext uri="{BB962C8B-B14F-4D97-AF65-F5344CB8AC3E}">
        <p14:creationId xmlns:p14="http://schemas.microsoft.com/office/powerpoint/2010/main" val="39026702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724F02-1E3D-4B4F-9BD4-91EE9AC73ECD}"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603803-1E59-432E-B53B-2AC7484A0CF6}" type="slidenum">
              <a:rPr lang="en-US"/>
              <a:pPr>
                <a:defRPr/>
              </a:pPr>
              <a:t>‹#›</a:t>
            </a:fld>
            <a:endParaRPr lang="en-US"/>
          </a:p>
        </p:txBody>
      </p:sp>
    </p:spTree>
    <p:extLst>
      <p:ext uri="{BB962C8B-B14F-4D97-AF65-F5344CB8AC3E}">
        <p14:creationId xmlns:p14="http://schemas.microsoft.com/office/powerpoint/2010/main" val="41443921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649712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9704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B0B06F-5B1A-4097-9B5B-1479FFF053C1}"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EED56A-913B-430D-895E-21B8EF78CAA9}" type="slidenum">
              <a:rPr lang="en-US"/>
              <a:pPr>
                <a:defRPr/>
              </a:pPr>
              <a:t>‹#›</a:t>
            </a:fld>
            <a:endParaRPr lang="en-US"/>
          </a:p>
        </p:txBody>
      </p:sp>
    </p:spTree>
    <p:extLst>
      <p:ext uri="{BB962C8B-B14F-4D97-AF65-F5344CB8AC3E}">
        <p14:creationId xmlns:p14="http://schemas.microsoft.com/office/powerpoint/2010/main" val="3133680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98BEDD1-3EFC-4C8D-BD16-4C19BE2AA1F3}"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FA3208-0F4B-4F69-894A-96CB8DB14F81}" type="slidenum">
              <a:rPr lang="en-US"/>
              <a:pPr>
                <a:defRPr/>
              </a:pPr>
              <a:t>‹#›</a:t>
            </a:fld>
            <a:endParaRPr lang="en-US"/>
          </a:p>
        </p:txBody>
      </p:sp>
    </p:spTree>
    <p:extLst>
      <p:ext uri="{BB962C8B-B14F-4D97-AF65-F5344CB8AC3E}">
        <p14:creationId xmlns:p14="http://schemas.microsoft.com/office/powerpoint/2010/main" val="157626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93150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51B23C-D8AE-474C-A0C7-EDB181F0189A}"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21576E-5E62-4BD0-8CE0-EC813F29AD60}" type="slidenum">
              <a:rPr lang="en-US"/>
              <a:pPr>
                <a:defRPr/>
              </a:pPr>
              <a:t>‹#›</a:t>
            </a:fld>
            <a:endParaRPr lang="en-US"/>
          </a:p>
        </p:txBody>
      </p:sp>
    </p:spTree>
    <p:extLst>
      <p:ext uri="{BB962C8B-B14F-4D97-AF65-F5344CB8AC3E}">
        <p14:creationId xmlns:p14="http://schemas.microsoft.com/office/powerpoint/2010/main" val="5948436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E905BB4-1BE7-4E56-9DE8-1047C8C4B41A}"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3C5B32-EBBE-452D-AEAB-EFCF2E606B11}" type="slidenum">
              <a:rPr lang="en-US"/>
              <a:pPr>
                <a:defRPr/>
              </a:pPr>
              <a:t>‹#›</a:t>
            </a:fld>
            <a:endParaRPr lang="en-US"/>
          </a:p>
        </p:txBody>
      </p:sp>
    </p:spTree>
    <p:extLst>
      <p:ext uri="{BB962C8B-B14F-4D97-AF65-F5344CB8AC3E}">
        <p14:creationId xmlns:p14="http://schemas.microsoft.com/office/powerpoint/2010/main" val="38129614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5D1267-9D13-4DFA-B2D0-306E8ED5FE49}"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BCACB9-5260-4A3B-B3F0-DDD755B9161D}" type="slidenum">
              <a:rPr lang="en-US"/>
              <a:pPr>
                <a:defRPr/>
              </a:pPr>
              <a:t>‹#›</a:t>
            </a:fld>
            <a:endParaRPr lang="en-US"/>
          </a:p>
        </p:txBody>
      </p:sp>
    </p:spTree>
    <p:extLst>
      <p:ext uri="{BB962C8B-B14F-4D97-AF65-F5344CB8AC3E}">
        <p14:creationId xmlns:p14="http://schemas.microsoft.com/office/powerpoint/2010/main" val="8642244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2D6D23-FE04-47AC-A06C-BACDD38E922C}"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56FD2F-9850-473A-B96A-7234B8F1CDB7}" type="slidenum">
              <a:rPr lang="en-US"/>
              <a:pPr>
                <a:defRPr/>
              </a:pPr>
              <a:t>‹#›</a:t>
            </a:fld>
            <a:endParaRPr lang="en-US"/>
          </a:p>
        </p:txBody>
      </p:sp>
    </p:spTree>
    <p:extLst>
      <p:ext uri="{BB962C8B-B14F-4D97-AF65-F5344CB8AC3E}">
        <p14:creationId xmlns:p14="http://schemas.microsoft.com/office/powerpoint/2010/main" val="618965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16521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03122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2BC82B-8F5C-4786-A3EB-2DEA833471F8}"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7C9878-84C7-438E-AD32-BF8FC92F7258}" type="slidenum">
              <a:rPr lang="en-US"/>
              <a:pPr>
                <a:defRPr/>
              </a:pPr>
              <a:t>‹#›</a:t>
            </a:fld>
            <a:endParaRPr lang="en-US"/>
          </a:p>
        </p:txBody>
      </p:sp>
    </p:spTree>
    <p:extLst>
      <p:ext uri="{BB962C8B-B14F-4D97-AF65-F5344CB8AC3E}">
        <p14:creationId xmlns:p14="http://schemas.microsoft.com/office/powerpoint/2010/main" val="29218791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5D82344-9EE9-43EF-9735-68E504C2B829}"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B486F6-4E94-43CB-9E9D-80086EC0CC4E}" type="slidenum">
              <a:rPr lang="en-US"/>
              <a:pPr>
                <a:defRPr/>
              </a:pPr>
              <a:t>‹#›</a:t>
            </a:fld>
            <a:endParaRPr lang="en-US"/>
          </a:p>
        </p:txBody>
      </p:sp>
    </p:spTree>
    <p:extLst>
      <p:ext uri="{BB962C8B-B14F-4D97-AF65-F5344CB8AC3E}">
        <p14:creationId xmlns:p14="http://schemas.microsoft.com/office/powerpoint/2010/main" val="40125809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010A84-B6E4-47C9-8EFE-37B96788202A}"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E583AE-D205-482D-9050-D175B142A3D6}" type="slidenum">
              <a:rPr lang="en-US"/>
              <a:pPr>
                <a:defRPr/>
              </a:pPr>
              <a:t>‹#›</a:t>
            </a:fld>
            <a:endParaRPr lang="en-US"/>
          </a:p>
        </p:txBody>
      </p:sp>
    </p:spTree>
    <p:extLst>
      <p:ext uri="{BB962C8B-B14F-4D97-AF65-F5344CB8AC3E}">
        <p14:creationId xmlns:p14="http://schemas.microsoft.com/office/powerpoint/2010/main" val="2675903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73545DB-E40D-4DA9-A299-323829944B31}"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96EAB3-6752-4DE0-BB2B-A44703656982}" type="slidenum">
              <a:rPr lang="en-US"/>
              <a:pPr>
                <a:defRPr/>
              </a:pPr>
              <a:t>‹#›</a:t>
            </a:fld>
            <a:endParaRPr lang="en-US"/>
          </a:p>
        </p:txBody>
      </p:sp>
    </p:spTree>
    <p:extLst>
      <p:ext uri="{BB962C8B-B14F-4D97-AF65-F5344CB8AC3E}">
        <p14:creationId xmlns:p14="http://schemas.microsoft.com/office/powerpoint/2010/main" val="89168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FD9103-7B2A-447B-93CD-828D8773FDAD}"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0B50C0-488E-4DEF-8FD6-FC7890AC0315}" type="slidenum">
              <a:rPr lang="en-US"/>
              <a:pPr>
                <a:defRPr/>
              </a:pPr>
              <a:t>‹#›</a:t>
            </a:fld>
            <a:endParaRPr lang="en-US"/>
          </a:p>
        </p:txBody>
      </p:sp>
    </p:spTree>
    <p:extLst>
      <p:ext uri="{BB962C8B-B14F-4D97-AF65-F5344CB8AC3E}">
        <p14:creationId xmlns:p14="http://schemas.microsoft.com/office/powerpoint/2010/main" val="9794503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45C4908-E42D-4ABE-9C94-A2F662197A1D}"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07D80F-F96E-46FB-AFDC-C70C4446113A}" type="slidenum">
              <a:rPr lang="en-US"/>
              <a:pPr>
                <a:defRPr/>
              </a:pPr>
              <a:t>‹#›</a:t>
            </a:fld>
            <a:endParaRPr lang="en-US"/>
          </a:p>
        </p:txBody>
      </p:sp>
    </p:spTree>
    <p:extLst>
      <p:ext uri="{BB962C8B-B14F-4D97-AF65-F5344CB8AC3E}">
        <p14:creationId xmlns:p14="http://schemas.microsoft.com/office/powerpoint/2010/main" val="26538379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83028B-BA37-45CF-9BF1-E8FCF3A56B42}"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6ED43A-AC95-448D-9D2F-E39C4FF4F7C1}" type="slidenum">
              <a:rPr lang="en-US"/>
              <a:pPr>
                <a:defRPr/>
              </a:pPr>
              <a:t>‹#›</a:t>
            </a:fld>
            <a:endParaRPr lang="en-US"/>
          </a:p>
        </p:txBody>
      </p:sp>
    </p:spTree>
    <p:extLst>
      <p:ext uri="{BB962C8B-B14F-4D97-AF65-F5344CB8AC3E}">
        <p14:creationId xmlns:p14="http://schemas.microsoft.com/office/powerpoint/2010/main" val="13088421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99188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2641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7BE3CA-2DDB-406F-9388-5581A01B8326}"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B34E96-4AAA-4B44-8530-74419FA386D8}" type="slidenum">
              <a:rPr lang="en-US"/>
              <a:pPr>
                <a:defRPr/>
              </a:pPr>
              <a:t>‹#›</a:t>
            </a:fld>
            <a:endParaRPr lang="en-US"/>
          </a:p>
        </p:txBody>
      </p:sp>
    </p:spTree>
    <p:extLst>
      <p:ext uri="{BB962C8B-B14F-4D97-AF65-F5344CB8AC3E}">
        <p14:creationId xmlns:p14="http://schemas.microsoft.com/office/powerpoint/2010/main" val="11630482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14F3A43-F205-4C74-8CFB-87D810C7E5A5}"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043FB7-E3D9-41E6-8E6E-5355EE4CF4E6}" type="slidenum">
              <a:rPr lang="en-US"/>
              <a:pPr>
                <a:defRPr/>
              </a:pPr>
              <a:t>‹#›</a:t>
            </a:fld>
            <a:endParaRPr lang="en-US"/>
          </a:p>
        </p:txBody>
      </p:sp>
    </p:spTree>
    <p:extLst>
      <p:ext uri="{BB962C8B-B14F-4D97-AF65-F5344CB8AC3E}">
        <p14:creationId xmlns:p14="http://schemas.microsoft.com/office/powerpoint/2010/main" val="12707802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C76377-5C07-4C92-93AA-A3FA94766E75}"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B1E5C3-CEE2-4E7A-BFED-9B55DEF3FFA9}" type="slidenum">
              <a:rPr lang="en-US"/>
              <a:pPr>
                <a:defRPr/>
              </a:pPr>
              <a:t>‹#›</a:t>
            </a:fld>
            <a:endParaRPr lang="en-US"/>
          </a:p>
        </p:txBody>
      </p:sp>
    </p:spTree>
    <p:extLst>
      <p:ext uri="{BB962C8B-B14F-4D97-AF65-F5344CB8AC3E}">
        <p14:creationId xmlns:p14="http://schemas.microsoft.com/office/powerpoint/2010/main" val="2328728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30F5B1F-C0E1-4CA3-8683-5159FC0E91E2}"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855DB9-9BAC-48C6-A3DF-9C8CFC279257}" type="slidenum">
              <a:rPr lang="en-US"/>
              <a:pPr>
                <a:defRPr/>
              </a:pPr>
              <a:t>‹#›</a:t>
            </a:fld>
            <a:endParaRPr lang="en-US"/>
          </a:p>
        </p:txBody>
      </p:sp>
    </p:spTree>
    <p:extLst>
      <p:ext uri="{BB962C8B-B14F-4D97-AF65-F5344CB8AC3E}">
        <p14:creationId xmlns:p14="http://schemas.microsoft.com/office/powerpoint/2010/main" val="898528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4CCB42-CFA7-4ACC-ABF4-E631B5AE5888}"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5F9E14-6E9F-4565-BA88-6DCCF9494B6B}" type="slidenum">
              <a:rPr lang="en-US"/>
              <a:pPr>
                <a:defRPr/>
              </a:pPr>
              <a:t>‹#›</a:t>
            </a:fld>
            <a:endParaRPr lang="en-US"/>
          </a:p>
        </p:txBody>
      </p:sp>
    </p:spTree>
    <p:extLst>
      <p:ext uri="{BB962C8B-B14F-4D97-AF65-F5344CB8AC3E}">
        <p14:creationId xmlns:p14="http://schemas.microsoft.com/office/powerpoint/2010/main" val="3123446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2AA26E-BD5A-4915-9E99-AF46FE8CED2E}"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D97836-93B3-4AC6-8EDA-51258F92D200}" type="slidenum">
              <a:rPr lang="en-US"/>
              <a:pPr>
                <a:defRPr/>
              </a:pPr>
              <a:t>‹#›</a:t>
            </a:fld>
            <a:endParaRPr lang="en-US"/>
          </a:p>
        </p:txBody>
      </p:sp>
    </p:spTree>
    <p:extLst>
      <p:ext uri="{BB962C8B-B14F-4D97-AF65-F5344CB8AC3E}">
        <p14:creationId xmlns:p14="http://schemas.microsoft.com/office/powerpoint/2010/main" val="121818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29036840-A229-42ED-91C6-90704CDB802B}" type="slidenum">
              <a:rPr lang="en-GB"/>
              <a:pPr>
                <a:defRPr/>
              </a:pPr>
              <a:t>‹#›</a:t>
            </a:fld>
            <a:endParaRPr lang="en-GB" dirty="0"/>
          </a:p>
        </p:txBody>
      </p:sp>
      <p:sp>
        <p:nvSpPr>
          <p:cNvPr id="6" name="Date Placeholder 7"/>
          <p:cNvSpPr>
            <a:spLocks noGrp="1"/>
          </p:cNvSpPr>
          <p:nvPr>
            <p:ph type="dt" sz="half" idx="16"/>
          </p:nvPr>
        </p:nvSpPr>
        <p:spPr/>
        <p:txBody>
          <a:bodyPr/>
          <a:lstStyle>
            <a:lvl1pPr>
              <a:defRPr/>
            </a:lvl1pPr>
          </a:lstStyle>
          <a:p>
            <a:pPr>
              <a:defRPr/>
            </a:pPr>
            <a:r>
              <a:rPr lang="en-US"/>
              <a:t>Author | 00 Month Year</a:t>
            </a:r>
            <a:endParaRPr lang="sv-SE"/>
          </a:p>
        </p:txBody>
      </p:sp>
      <p:sp>
        <p:nvSpPr>
          <p:cNvPr id="9" name="Footer Placeholder 10"/>
          <p:cNvSpPr>
            <a:spLocks noGrp="1"/>
          </p:cNvSpPr>
          <p:nvPr>
            <p:ph type="ftr" sz="quarter" idx="17"/>
          </p:nvPr>
        </p:nvSpPr>
        <p:spPr/>
        <p:txBody>
          <a:bodyPr/>
          <a:lstStyle>
            <a:lvl1pPr>
              <a:defRPr/>
            </a:lvl1pPr>
          </a:lstStyle>
          <a:p>
            <a:pPr>
              <a:defRPr/>
            </a:pPr>
            <a:r>
              <a:rPr lang="en-GB" dirty="0" smtClean="0"/>
              <a:t>Research and Development Information</a:t>
            </a:r>
            <a:endParaRPr lang="sv-SE" dirty="0"/>
          </a:p>
        </p:txBody>
      </p:sp>
    </p:spTree>
  </p:cSld>
  <p:clrMapOvr>
    <a:masterClrMapping/>
  </p:clrMapOvr>
  <p:transition advClick="0" advTm="5000">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630221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42568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679E09-3B9D-4348-ADD8-D2E0652667ED}" type="datetime1">
              <a:rPr lang="en-US"/>
              <a:pPr>
                <a:defRPr/>
              </a:pPr>
              <a:t>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26887E-449F-4833-B609-72092DAFA8D3}" type="slidenum">
              <a:rPr lang="en-US"/>
              <a:pPr>
                <a:defRPr/>
              </a:pPr>
              <a:t>‹#›</a:t>
            </a:fld>
            <a:endParaRPr lang="en-US"/>
          </a:p>
        </p:txBody>
      </p:sp>
    </p:spTree>
    <p:extLst>
      <p:ext uri="{BB962C8B-B14F-4D97-AF65-F5344CB8AC3E}">
        <p14:creationId xmlns:p14="http://schemas.microsoft.com/office/powerpoint/2010/main" val="16432433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BA685DD-273F-4954-B549-4BFA9A726841}"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F09DE-B57D-4174-9F6D-B8302DD7BA60}" type="slidenum">
              <a:rPr lang="en-US"/>
              <a:pPr>
                <a:defRPr/>
              </a:pPr>
              <a:t>‹#›</a:t>
            </a:fld>
            <a:endParaRPr lang="en-US"/>
          </a:p>
        </p:txBody>
      </p:sp>
    </p:spTree>
    <p:extLst>
      <p:ext uri="{BB962C8B-B14F-4D97-AF65-F5344CB8AC3E}">
        <p14:creationId xmlns:p14="http://schemas.microsoft.com/office/powerpoint/2010/main" val="34957552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4EC10F-A786-40AF-A552-457E70E499A7}" type="datetime1">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A2B7E-E8CA-46B4-9745-2175582920D7}" type="slidenum">
              <a:rPr lang="en-US"/>
              <a:pPr>
                <a:defRPr/>
              </a:pPr>
              <a:t>‹#›</a:t>
            </a:fld>
            <a:endParaRPr lang="en-US"/>
          </a:p>
        </p:txBody>
      </p:sp>
    </p:spTree>
    <p:extLst>
      <p:ext uri="{BB962C8B-B14F-4D97-AF65-F5344CB8AC3E}">
        <p14:creationId xmlns:p14="http://schemas.microsoft.com/office/powerpoint/2010/main" val="7287138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5C5928D-7AC3-441F-9472-6C926F5A4015}" type="datetime1">
              <a:rPr lang="en-US"/>
              <a:pPr>
                <a:defRPr/>
              </a:pPr>
              <a:t>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D55F44-24CD-4A6B-882E-5F82AE82E446}" type="slidenum">
              <a:rPr lang="en-US"/>
              <a:pPr>
                <a:defRPr/>
              </a:pPr>
              <a:t>‹#›</a:t>
            </a:fld>
            <a:endParaRPr lang="en-US"/>
          </a:p>
        </p:txBody>
      </p:sp>
    </p:spTree>
    <p:extLst>
      <p:ext uri="{BB962C8B-B14F-4D97-AF65-F5344CB8AC3E}">
        <p14:creationId xmlns:p14="http://schemas.microsoft.com/office/powerpoint/2010/main" val="33093918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52599"/>
            <a:ext cx="4038600"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B8FB3C-F0C6-48FB-8ADD-49679267CC9A}" type="datetime1">
              <a:rPr lang="en-US"/>
              <a:pPr>
                <a:defRPr/>
              </a:pPr>
              <a:t>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E09C02-C190-4801-9965-D76BCE9A34A6}" type="slidenum">
              <a:rPr lang="en-US"/>
              <a:pPr>
                <a:defRPr/>
              </a:pPr>
              <a:t>‹#›</a:t>
            </a:fld>
            <a:endParaRPr lang="en-US"/>
          </a:p>
        </p:txBody>
      </p:sp>
    </p:spTree>
    <p:extLst>
      <p:ext uri="{BB962C8B-B14F-4D97-AF65-F5344CB8AC3E}">
        <p14:creationId xmlns:p14="http://schemas.microsoft.com/office/powerpoint/2010/main" val="16896800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1D14E5-0B9F-401B-BD16-4E96D6493470}" type="datetime1">
              <a:rPr lang="en-US"/>
              <a:pPr>
                <a:defRPr/>
              </a:pPr>
              <a:t>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25E401-921B-4C20-B7C4-E0099C29EDBA}" type="slidenum">
              <a:rPr lang="en-US"/>
              <a:pPr>
                <a:defRPr/>
              </a:pPr>
              <a:t>‹#›</a:t>
            </a:fld>
            <a:endParaRPr lang="en-US"/>
          </a:p>
        </p:txBody>
      </p:sp>
    </p:spTree>
    <p:extLst>
      <p:ext uri="{BB962C8B-B14F-4D97-AF65-F5344CB8AC3E}">
        <p14:creationId xmlns:p14="http://schemas.microsoft.com/office/powerpoint/2010/main" val="42119410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7" descr="BreakerSlide.png"/>
          <p:cNvPicPr>
            <a:picLocks noChangeAspect="1"/>
          </p:cNvPicPr>
          <p:nvPr userDrawn="1"/>
        </p:nvPicPr>
        <p:blipFill>
          <a:blip r:embed="rId2">
            <a:extLst>
              <a:ext uri="{28A0092B-C50C-407E-A947-70E740481C1C}">
                <a14:useLocalDpi xmlns:a14="http://schemas.microsoft.com/office/drawing/2010/main" val="0"/>
              </a:ext>
            </a:extLst>
          </a:blip>
          <a:srcRect l="5899" r="15723" b="33759"/>
          <a:stretch>
            <a:fillRect/>
          </a:stretch>
        </p:blipFill>
        <p:spPr bwMode="auto">
          <a:xfrm>
            <a:off x="0" y="0"/>
            <a:ext cx="9153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Alogo_color.png"/>
          <p:cNvPicPr>
            <a:picLocks noChangeAspect="1"/>
          </p:cNvPicPr>
          <p:nvPr userDrawn="1"/>
        </p:nvPicPr>
        <p:blipFill>
          <a:blip r:embed="rId3"/>
          <a:stretch>
            <a:fillRect/>
          </a:stretch>
        </p:blipFill>
        <p:spPr>
          <a:xfrm>
            <a:off x="5784850" y="1492250"/>
            <a:ext cx="2901950" cy="855663"/>
          </a:xfrm>
          <a:prstGeom prst="rect">
            <a:avLst/>
          </a:prstGeom>
          <a:effectLst>
            <a:outerShdw blurRad="50800" dist="38100" dir="2700000">
              <a:srgbClr val="000000">
                <a:alpha val="43000"/>
              </a:srgbClr>
            </a:outerShdw>
          </a:effectLst>
        </p:spPr>
      </p:pic>
      <p:sp>
        <p:nvSpPr>
          <p:cNvPr id="6" name="Title 1"/>
          <p:cNvSpPr>
            <a:spLocks noGrp="1"/>
          </p:cNvSpPr>
          <p:nvPr>
            <p:ph type="ctrTitle"/>
          </p:nvPr>
        </p:nvSpPr>
        <p:spPr>
          <a:xfrm>
            <a:off x="914400" y="3600450"/>
            <a:ext cx="7772400" cy="1470025"/>
          </a:xfrm>
        </p:spPr>
        <p:txBody>
          <a:bodyPr>
            <a:normAutofit/>
          </a:bodyPr>
          <a:lstStyle>
            <a:lvl1pPr>
              <a:defRPr sz="3600" b="1">
                <a:solidFill>
                  <a:srgbClr val="00457C"/>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4868482"/>
            <a:ext cx="6400800" cy="607497"/>
          </a:xfrm>
        </p:spPr>
        <p:txBody>
          <a:bodyPr>
            <a:normAutofit/>
          </a:bodyPr>
          <a:lstStyle>
            <a:lvl1pPr marL="0" indent="0" algn="ctr">
              <a:buNone/>
              <a:defRPr sz="26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743917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564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image" Target="../media/image1.png"/><Relationship Id="rId4" Type="http://schemas.openxmlformats.org/officeDocument/2006/relationships/slideLayout" Target="../slideLayouts/slideLayout72.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image" Target="../media/image1.png"/><Relationship Id="rId4" Type="http://schemas.openxmlformats.org/officeDocument/2006/relationships/slideLayout" Target="../slideLayouts/slideLayout8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10" Type="http://schemas.openxmlformats.org/officeDocument/2006/relationships/image" Target="../media/image1.png"/><Relationship Id="rId4" Type="http://schemas.openxmlformats.org/officeDocument/2006/relationships/slideLayout" Target="../slideLayouts/slideLayout8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10" Type="http://schemas.openxmlformats.org/officeDocument/2006/relationships/image" Target="../media/image1.png"/><Relationship Id="rId4" Type="http://schemas.openxmlformats.org/officeDocument/2006/relationships/slideLayout" Target="../slideLayouts/slideLayout96.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10" Type="http://schemas.openxmlformats.org/officeDocument/2006/relationships/image" Target="../media/image1.png"/><Relationship Id="rId4" Type="http://schemas.openxmlformats.org/officeDocument/2006/relationships/slideLayout" Target="../slideLayouts/slideLayout104.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10" Type="http://schemas.openxmlformats.org/officeDocument/2006/relationships/image" Target="../media/image1.png"/><Relationship Id="rId4" Type="http://schemas.openxmlformats.org/officeDocument/2006/relationships/slideLayout" Target="../slideLayouts/slideLayout112.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10" Type="http://schemas.openxmlformats.org/officeDocument/2006/relationships/image" Target="../media/image1.png"/><Relationship Id="rId4" Type="http://schemas.openxmlformats.org/officeDocument/2006/relationships/slideLayout" Target="../slideLayouts/slideLayout120.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10" Type="http://schemas.openxmlformats.org/officeDocument/2006/relationships/image" Target="../media/image1.png"/><Relationship Id="rId4" Type="http://schemas.openxmlformats.org/officeDocument/2006/relationships/slideLayout" Target="../slideLayouts/slideLayout128.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10" Type="http://schemas.openxmlformats.org/officeDocument/2006/relationships/image" Target="../media/image1.png"/><Relationship Id="rId4" Type="http://schemas.openxmlformats.org/officeDocument/2006/relationships/slideLayout" Target="../slideLayouts/slideLayout136.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5" Type="http://schemas.openxmlformats.org/officeDocument/2006/relationships/slideLayout" Target="../slideLayouts/slideLayout145.xml"/><Relationship Id="rId10" Type="http://schemas.openxmlformats.org/officeDocument/2006/relationships/image" Target="../media/image1.png"/><Relationship Id="rId4" Type="http://schemas.openxmlformats.org/officeDocument/2006/relationships/slideLayout" Target="../slideLayouts/slideLayout144.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5" Type="http://schemas.openxmlformats.org/officeDocument/2006/relationships/slideLayout" Target="../slideLayouts/slideLayout153.xml"/><Relationship Id="rId10" Type="http://schemas.openxmlformats.org/officeDocument/2006/relationships/image" Target="../media/image1.png"/><Relationship Id="rId4" Type="http://schemas.openxmlformats.org/officeDocument/2006/relationships/slideLayout" Target="../slideLayouts/slideLayout152.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5" Type="http://schemas.openxmlformats.org/officeDocument/2006/relationships/slideLayout" Target="../slideLayouts/slideLayout161.xml"/><Relationship Id="rId10" Type="http://schemas.openxmlformats.org/officeDocument/2006/relationships/image" Target="../media/image1.png"/><Relationship Id="rId4" Type="http://schemas.openxmlformats.org/officeDocument/2006/relationships/slideLayout" Target="../slideLayouts/slideLayout160.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image" Target="../media/image1.png"/><Relationship Id="rId5" Type="http://schemas.openxmlformats.org/officeDocument/2006/relationships/slideLayout" Target="../slideLayouts/slideLayout169.xml"/><Relationship Id="rId10" Type="http://schemas.openxmlformats.org/officeDocument/2006/relationships/theme" Target="../theme/theme22.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image" Target="../media/image1.png"/><Relationship Id="rId4" Type="http://schemas.openxmlformats.org/officeDocument/2006/relationships/slideLayout" Target="../slideLayouts/slideLayout5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1.png"/><Relationship Id="rId4" Type="http://schemas.openxmlformats.org/officeDocument/2006/relationships/slideLayout" Target="../slideLayouts/slideLayout6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jp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Arial" charset="0"/>
              </a:defRPr>
            </a:lvl1pPr>
          </a:lstStyle>
          <a:p>
            <a:pPr>
              <a:defRPr/>
            </a:pPr>
            <a:fld id="{59A79BF6-7F5A-4399-BA9D-8CDC27564CA1}"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Arial" charset="0"/>
              </a:defRPr>
            </a:lvl1pPr>
          </a:lstStyle>
          <a:p>
            <a:pPr>
              <a:defRPr/>
            </a:pPr>
            <a:fld id="{FF5C2223-C8D3-4A4E-897A-82E32EEE28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67" r:id="rId1"/>
    <p:sldLayoutId id="2147490568" r:id="rId2"/>
    <p:sldLayoutId id="2147490569" r:id="rId3"/>
    <p:sldLayoutId id="2147490570" r:id="rId4"/>
    <p:sldLayoutId id="2147490571" r:id="rId5"/>
    <p:sldLayoutId id="2147490683" r:id="rId6"/>
    <p:sldLayoutId id="2147490684" r:id="rId7"/>
    <p:sldLayoutId id="2147490572" r:id="rId8"/>
    <p:sldLayoutId id="2147490738" r:id="rId9"/>
    <p:sldLayoutId id="2147490739"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42"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4"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1EB07B6B-7CC8-417A-9586-C78E72C7AB32}"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52617C93-5982-4680-BF5F-612014301F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17" r:id="rId1"/>
    <p:sldLayoutId id="2147490618" r:id="rId2"/>
    <p:sldLayoutId id="2147490619" r:id="rId3"/>
    <p:sldLayoutId id="2147490620" r:id="rId4"/>
    <p:sldLayoutId id="2147490621" r:id="rId5"/>
    <p:sldLayoutId id="2147490699" r:id="rId6"/>
    <p:sldLayoutId id="2147490700" r:id="rId7"/>
    <p:sldLayoutId id="2147490622"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8"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EC2DA0D7-1134-43EB-955B-0241FEE422BB}"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2B55C563-8F85-4A6E-A032-6523E04FC7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23" r:id="rId1"/>
    <p:sldLayoutId id="2147490624" r:id="rId2"/>
    <p:sldLayoutId id="2147490625" r:id="rId3"/>
    <p:sldLayoutId id="2147490626" r:id="rId4"/>
    <p:sldLayoutId id="2147490627" r:id="rId5"/>
    <p:sldLayoutId id="2147490701" r:id="rId6"/>
    <p:sldLayoutId id="2147490702" r:id="rId7"/>
    <p:sldLayoutId id="2147490628"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2"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79654818-ED1F-4333-A7F0-44B03D92A9AA}"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BE8FADC8-DFDE-46DE-99B6-5D4543678E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29" r:id="rId1"/>
    <p:sldLayoutId id="2147490630" r:id="rId2"/>
    <p:sldLayoutId id="2147490631" r:id="rId3"/>
    <p:sldLayoutId id="2147490632" r:id="rId4"/>
    <p:sldLayoutId id="2147490633" r:id="rId5"/>
    <p:sldLayoutId id="2147490703" r:id="rId6"/>
    <p:sldLayoutId id="2147490704" r:id="rId7"/>
    <p:sldLayoutId id="2147490634"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2C54D1AA-5D11-453D-B94D-958239045BED}"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37F1847E-7C10-4B33-AB8B-7F22B9DC6C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35" r:id="rId1"/>
    <p:sldLayoutId id="2147490636" r:id="rId2"/>
    <p:sldLayoutId id="2147490637" r:id="rId3"/>
    <p:sldLayoutId id="2147490638" r:id="rId4"/>
    <p:sldLayoutId id="2147490639" r:id="rId5"/>
    <p:sldLayoutId id="2147490705" r:id="rId6"/>
    <p:sldLayoutId id="2147490706" r:id="rId7"/>
    <p:sldLayoutId id="2147490640"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40"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cs typeface="Arial" charset="0"/>
              </a:defRPr>
            </a:lvl1pPr>
          </a:lstStyle>
          <a:p>
            <a:pPr>
              <a:defRPr/>
            </a:pPr>
            <a:fld id="{4AA9D545-8136-41AB-96DA-2068880449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07" r:id="rId1"/>
    <p:sldLayoutId id="2147490708" r:id="rId2"/>
    <p:sldLayoutId id="2147490709" r:id="rId3"/>
    <p:sldLayoutId id="2147490710" r:id="rId4"/>
    <p:sldLayoutId id="2147490711" r:id="rId5"/>
    <p:sldLayoutId id="2147490712" r:id="rId6"/>
    <p:sldLayoutId id="2147490713" r:id="rId7"/>
    <p:sldLayoutId id="2147490714"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4"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cs typeface="Arial" charset="0"/>
              </a:defRPr>
            </a:lvl1pPr>
          </a:lstStyle>
          <a:p>
            <a:pPr>
              <a:defRPr/>
            </a:pPr>
            <a:fld id="{9DF3CD98-ED66-4F15-B363-FE12DEDE2D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15" r:id="rId1"/>
    <p:sldLayoutId id="2147490716" r:id="rId2"/>
    <p:sldLayoutId id="2147490717" r:id="rId3"/>
    <p:sldLayoutId id="2147490718" r:id="rId4"/>
    <p:sldLayoutId id="2147490719" r:id="rId5"/>
    <p:sldLayoutId id="2147490720" r:id="rId6"/>
    <p:sldLayoutId id="2147490721" r:id="rId7"/>
    <p:sldLayoutId id="2147490722"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386"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8"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C87A2DA2-D154-46BA-8191-1793765D3D18}"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A5846A80-DA19-453B-8456-83C71A3FEB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41" r:id="rId1"/>
    <p:sldLayoutId id="2147490642" r:id="rId2"/>
    <p:sldLayoutId id="2147490643" r:id="rId3"/>
    <p:sldLayoutId id="2147490644" r:id="rId4"/>
    <p:sldLayoutId id="2147490645" r:id="rId5"/>
    <p:sldLayoutId id="2147490723" r:id="rId6"/>
    <p:sldLayoutId id="2147490724" r:id="rId7"/>
    <p:sldLayoutId id="2147490646"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2"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DD1F7759-8094-4839-B310-0F49485D703C}"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BEB8B1D2-AFC3-40B4-88D4-167245432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47" r:id="rId1"/>
    <p:sldLayoutId id="2147490648" r:id="rId2"/>
    <p:sldLayoutId id="2147490649" r:id="rId3"/>
    <p:sldLayoutId id="2147490650" r:id="rId4"/>
    <p:sldLayoutId id="2147490651" r:id="rId5"/>
    <p:sldLayoutId id="2147490725" r:id="rId6"/>
    <p:sldLayoutId id="2147490726" r:id="rId7"/>
    <p:sldLayoutId id="2147490652"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434"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6"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7F61E01E-D44B-48A8-BCEA-1BC54866943D}"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4714E5DC-CDB1-4549-A39C-6A91A58B87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53" r:id="rId1"/>
    <p:sldLayoutId id="2147490654" r:id="rId2"/>
    <p:sldLayoutId id="2147490655" r:id="rId3"/>
    <p:sldLayoutId id="2147490656" r:id="rId4"/>
    <p:sldLayoutId id="2147490657" r:id="rId5"/>
    <p:sldLayoutId id="2147490727" r:id="rId6"/>
    <p:sldLayoutId id="2147490728" r:id="rId7"/>
    <p:sldLayoutId id="2147490658"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458"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60"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FC181C6C-2F56-4DC8-AEB9-0C2F74B3BD78}"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5868E921-A5D8-428C-A93B-F303B8F83C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59" r:id="rId1"/>
    <p:sldLayoutId id="2147490660" r:id="rId2"/>
    <p:sldLayoutId id="2147490661" r:id="rId3"/>
    <p:sldLayoutId id="2147490662" r:id="rId4"/>
    <p:sldLayoutId id="2147490663" r:id="rId5"/>
    <p:sldLayoutId id="2147490729" r:id="rId6"/>
    <p:sldLayoutId id="2147490730" r:id="rId7"/>
    <p:sldLayoutId id="2147490664"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5925" y="403225"/>
            <a:ext cx="83121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B2F8CC08-9D76-4D12-9693-B14FC1B79A59}"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C0D7BCDE-DA83-47A4-9CA3-AFE41A88937B}" type="slidenum">
              <a:rPr lang="en-US"/>
              <a:pPr>
                <a:defRPr/>
              </a:pPr>
              <a:t>‹#›</a:t>
            </a:fld>
            <a:endParaRPr lang="en-US"/>
          </a:p>
        </p:txBody>
      </p:sp>
      <p:sp>
        <p:nvSpPr>
          <p:cNvPr id="8" name="Text Placeholder 179"/>
          <p:cNvSpPr txBox="1">
            <a:spLocks/>
          </p:cNvSpPr>
          <p:nvPr userDrawn="1"/>
        </p:nvSpPr>
        <p:spPr>
          <a:xfrm>
            <a:off x="838200" y="1143000"/>
            <a:ext cx="7391400" cy="6096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fontAlgn="auto">
              <a:spcAft>
                <a:spcPts val="0"/>
              </a:spcAft>
              <a:buFont typeface="Arial" pitchFamily="34" charset="0"/>
              <a:buNone/>
              <a:defRPr/>
            </a:pPr>
            <a:r>
              <a:rPr lang="en-US" sz="3600" b="1" dirty="0" smtClean="0">
                <a:solidFill>
                  <a:srgbClr val="000000"/>
                </a:solidFill>
              </a:rPr>
              <a:t>Temple University Health System</a:t>
            </a:r>
          </a:p>
          <a:p>
            <a:pPr marL="0" algn="ctr" fontAlgn="auto">
              <a:spcBef>
                <a:spcPts val="0"/>
              </a:spcBef>
              <a:spcAft>
                <a:spcPts val="162"/>
              </a:spcAft>
              <a:buFont typeface="Arial" pitchFamily="34" charset="0"/>
              <a:buNone/>
              <a:defRPr/>
            </a:pPr>
            <a:endParaRPr lang="en-US" sz="3600" b="1" dirty="0" smtClean="0"/>
          </a:p>
        </p:txBody>
      </p:sp>
      <p:sp>
        <p:nvSpPr>
          <p:cNvPr id="9" name="Text Placeholder 179"/>
          <p:cNvSpPr txBox="1">
            <a:spLocks/>
          </p:cNvSpPr>
          <p:nvPr userDrawn="1"/>
        </p:nvSpPr>
        <p:spPr>
          <a:xfrm>
            <a:off x="838200" y="1752600"/>
            <a:ext cx="7391400" cy="4038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fontAlgn="auto">
              <a:spcBef>
                <a:spcPts val="0"/>
              </a:spcBef>
              <a:spcAft>
                <a:spcPts val="162"/>
              </a:spcAft>
              <a:buFont typeface="Arial" pitchFamily="34" charset="0"/>
              <a:buNone/>
              <a:defRPr/>
            </a:pPr>
            <a:endParaRPr lang="en-US" sz="3600" b="1" dirty="0" smtClean="0"/>
          </a:p>
          <a:p>
            <a:pPr marL="0" algn="ctr" fontAlgn="auto">
              <a:spcBef>
                <a:spcPts val="0"/>
              </a:spcBef>
              <a:spcAft>
                <a:spcPts val="162"/>
              </a:spcAft>
              <a:buFont typeface="Arial" pitchFamily="34" charset="0"/>
              <a:buNone/>
              <a:defRPr/>
            </a:pPr>
            <a:endParaRPr lang="en-US" sz="3600" b="1" dirty="0" smtClean="0"/>
          </a:p>
        </p:txBody>
      </p:sp>
      <p:sp>
        <p:nvSpPr>
          <p:cNvPr id="10" name="Text Placeholder 6"/>
          <p:cNvSpPr txBox="1">
            <a:spLocks/>
          </p:cNvSpPr>
          <p:nvPr userDrawn="1"/>
        </p:nvSpPr>
        <p:spPr>
          <a:xfrm>
            <a:off x="838200" y="1981200"/>
            <a:ext cx="7467600" cy="3200400"/>
          </a:xfrm>
          <a:prstGeom prst="rect">
            <a:avLst/>
          </a:prstGeom>
        </p:spPr>
        <p:txBody>
          <a:bodyPr/>
          <a:lstStyle>
            <a:lvl1pPr marL="0" indent="0" algn="ctr" defTabSz="914400" rtl="0" eaLnBrk="1" latinLnBrk="0" hangingPunct="1">
              <a:spcBef>
                <a:spcPct val="20000"/>
              </a:spcBef>
              <a:buFontTx/>
              <a:buNone/>
              <a:defRPr sz="3200" kern="1200">
                <a:solidFill>
                  <a:schemeClr val="tx1"/>
                </a:solidFill>
                <a:latin typeface="+mn-lt"/>
                <a:ea typeface="+mn-ea"/>
                <a:cs typeface="+mn-cs"/>
              </a:defRPr>
            </a:lvl1pPr>
            <a:lvl2pPr marL="457200" indent="0" algn="ctr" defTabSz="914400" rtl="0" eaLnBrk="1" latinLnBrk="0" hangingPunct="1">
              <a:spcBef>
                <a:spcPct val="20000"/>
              </a:spcBef>
              <a:buFontTx/>
              <a:buNone/>
              <a:defRPr sz="2800" kern="1200">
                <a:solidFill>
                  <a:schemeClr val="tx1"/>
                </a:solidFill>
                <a:latin typeface="+mn-lt"/>
                <a:ea typeface="+mn-ea"/>
                <a:cs typeface="+mn-cs"/>
              </a:defRPr>
            </a:lvl2pPr>
            <a:lvl3pPr marL="914400" indent="0" algn="ctr"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dirty="0" smtClean="0"/>
          </a:p>
        </p:txBody>
      </p:sp>
    </p:spTree>
  </p:cSld>
  <p:clrMap bg1="lt1" tx1="dk1" bg2="lt2" tx2="dk2" accent1="accent1" accent2="accent2" accent3="accent3" accent4="accent4" accent5="accent5" accent6="accent6" hlink="hlink" folHlink="folHlink"/>
  <p:sldLayoutIdLst>
    <p:sldLayoutId id="2147490573" r:id="rId1"/>
    <p:sldLayoutId id="2147490574"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482"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4CE54036-3FE0-499D-A6B8-03D26E99BE66}"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B3D177D2-18FE-4BB0-B679-384926012D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65" r:id="rId1"/>
    <p:sldLayoutId id="2147490666" r:id="rId2"/>
    <p:sldLayoutId id="2147490667" r:id="rId3"/>
    <p:sldLayoutId id="2147490668" r:id="rId4"/>
    <p:sldLayoutId id="2147490669" r:id="rId5"/>
    <p:sldLayoutId id="2147490731" r:id="rId6"/>
    <p:sldLayoutId id="2147490732" r:id="rId7"/>
    <p:sldLayoutId id="2147490670"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506"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8"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0B9C82B3-F8A6-4B90-843D-E318F5109B22}"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5523BCD3-4F93-4B7B-AF17-81D8F9B34E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71" r:id="rId1"/>
    <p:sldLayoutId id="2147490672" r:id="rId2"/>
    <p:sldLayoutId id="2147490673" r:id="rId3"/>
    <p:sldLayoutId id="2147490674" r:id="rId4"/>
    <p:sldLayoutId id="2147490675" r:id="rId5"/>
    <p:sldLayoutId id="2147490733" r:id="rId6"/>
    <p:sldLayoutId id="2147490734" r:id="rId7"/>
    <p:sldLayoutId id="2147490676"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530" name="Imag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2"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E298D9A0-ACD7-4566-B7DB-11605E462CAE}" type="datetime1">
              <a:rPr lang="en-US"/>
              <a:pPr>
                <a:defRPr/>
              </a:pPr>
              <a:t>12/2/2016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C30B80D1-06B0-4864-9807-487666A505D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77" r:id="rId1"/>
    <p:sldLayoutId id="2147490678" r:id="rId2"/>
    <p:sldLayoutId id="2147490679" r:id="rId3"/>
    <p:sldLayoutId id="2147490680" r:id="rId4"/>
    <p:sldLayoutId id="2147490681" r:id="rId5"/>
    <p:sldLayoutId id="2147490735" r:id="rId6"/>
    <p:sldLayoutId id="2147490736" r:id="rId7"/>
    <p:sldLayoutId id="2147490682" r:id="rId8"/>
    <p:sldLayoutId id="2147490737"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cs typeface="Arial" charset="0"/>
              </a:defRPr>
            </a:lvl1pPr>
          </a:lstStyle>
          <a:p>
            <a:pPr>
              <a:defRPr/>
            </a:pPr>
            <a:fld id="{214E4575-FCB0-4910-87F6-E92F0D5CDA7B}"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cs typeface="Arial" charset="0"/>
              </a:defRPr>
            </a:lvl1pPr>
          </a:lstStyle>
          <a:p>
            <a:pPr>
              <a:defRPr/>
            </a:pPr>
            <a:fld id="{7E8AD133-1378-47BB-BA23-14B9ABBB01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75" r:id="rId1"/>
    <p:sldLayoutId id="2147490576" r:id="rId2"/>
    <p:sldLayoutId id="2147490577" r:id="rId3"/>
    <p:sldLayoutId id="2147490578" r:id="rId4"/>
    <p:sldLayoutId id="2147490579" r:id="rId5"/>
    <p:sldLayoutId id="2147490685" r:id="rId6"/>
    <p:sldLayoutId id="2147490686" r:id="rId7"/>
    <p:sldLayoutId id="2147490580"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cs typeface="Arial" charset="0"/>
              </a:defRPr>
            </a:lvl1pPr>
          </a:lstStyle>
          <a:p>
            <a:pPr>
              <a:defRPr/>
            </a:pPr>
            <a:fld id="{776E40E0-6178-4F1F-8770-5CAE62813232}"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cs typeface="Arial" charset="0"/>
              </a:defRPr>
            </a:lvl1pPr>
          </a:lstStyle>
          <a:p>
            <a:pPr>
              <a:defRPr/>
            </a:pPr>
            <a:fld id="{FB02569F-07FC-4368-8FF2-124D4E4693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81" r:id="rId1"/>
    <p:sldLayoutId id="2147490582" r:id="rId2"/>
    <p:sldLayoutId id="2147490583" r:id="rId3"/>
    <p:sldLayoutId id="2147490584" r:id="rId4"/>
    <p:sldLayoutId id="2147490585" r:id="rId5"/>
    <p:sldLayoutId id="2147490687" r:id="rId6"/>
    <p:sldLayoutId id="2147490688" r:id="rId7"/>
    <p:sldLayoutId id="2147490586"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cs typeface="Arial" charset="0"/>
              </a:defRPr>
            </a:lvl1pPr>
          </a:lstStyle>
          <a:p>
            <a:pPr>
              <a:defRPr/>
            </a:pPr>
            <a:fld id="{EE5A935B-FA55-426E-85DF-4B98F90B49E1}"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cs typeface="Arial" charset="0"/>
              </a:defRPr>
            </a:lvl1pPr>
          </a:lstStyle>
          <a:p>
            <a:pPr>
              <a:defRPr/>
            </a:pPr>
            <a:fld id="{DFDD7AC3-5D46-49AC-9527-77CC4E5A3A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87" r:id="rId1"/>
    <p:sldLayoutId id="2147490588" r:id="rId2"/>
    <p:sldLayoutId id="2147490589" r:id="rId3"/>
    <p:sldLayoutId id="2147490590" r:id="rId4"/>
    <p:sldLayoutId id="2147490591" r:id="rId5"/>
    <p:sldLayoutId id="2147490689" r:id="rId6"/>
    <p:sldLayoutId id="2147490690" r:id="rId7"/>
    <p:sldLayoutId id="2147490592"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cs typeface="Arial" charset="0"/>
              </a:defRPr>
            </a:lvl1pPr>
          </a:lstStyle>
          <a:p>
            <a:pPr>
              <a:defRPr/>
            </a:pPr>
            <a:fld id="{54B4AEA6-1C7D-45E4-9E23-0CCFD84F24BE}"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cs typeface="Arial" charset="0"/>
              </a:defRPr>
            </a:lvl1pPr>
          </a:lstStyle>
          <a:p>
            <a:pPr>
              <a:defRPr/>
            </a:pPr>
            <a:fld id="{18653521-8EF1-47B8-A573-83D01E4693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93" r:id="rId1"/>
    <p:sldLayoutId id="2147490594" r:id="rId2"/>
    <p:sldLayoutId id="2147490595" r:id="rId3"/>
    <p:sldLayoutId id="2147490596" r:id="rId4"/>
    <p:sldLayoutId id="2147490597" r:id="rId5"/>
    <p:sldLayoutId id="2147490691" r:id="rId6"/>
    <p:sldLayoutId id="2147490692" r:id="rId7"/>
    <p:sldLayoutId id="2147490598"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cs typeface="Arial" charset="0"/>
              </a:defRPr>
            </a:lvl1pPr>
          </a:lstStyle>
          <a:p>
            <a:pPr>
              <a:defRPr/>
            </a:pPr>
            <a:fld id="{E005F1BC-B102-4496-AC43-77C5A0D8AD8C}"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cs typeface="Arial" charset="0"/>
              </a:defRPr>
            </a:lvl1pPr>
          </a:lstStyle>
          <a:p>
            <a:pPr>
              <a:defRPr/>
            </a:pPr>
            <a:fld id="{84820395-E5F8-4BDD-AFB8-75309F0FA9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99" r:id="rId1"/>
    <p:sldLayoutId id="2147490600" r:id="rId2"/>
    <p:sldLayoutId id="2147490601" r:id="rId3"/>
    <p:sldLayoutId id="2147490602" r:id="rId4"/>
    <p:sldLayoutId id="2147490603" r:id="rId5"/>
    <p:sldLayoutId id="2147490693" r:id="rId6"/>
    <p:sldLayoutId id="2147490694" r:id="rId7"/>
    <p:sldLayoutId id="2147490604"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6"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174AA1CB-400D-471E-884E-19AF1F4B92BE}"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5156A64E-17D7-4058-AF6D-43BF2242D6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05" r:id="rId1"/>
    <p:sldLayoutId id="2147490606" r:id="rId2"/>
    <p:sldLayoutId id="2147490607" r:id="rId3"/>
    <p:sldLayoutId id="2147490608" r:id="rId4"/>
    <p:sldLayoutId id="2147490609" r:id="rId5"/>
    <p:sldLayoutId id="2147490695" r:id="rId6"/>
    <p:sldLayoutId id="2147490696" r:id="rId7"/>
    <p:sldLayoutId id="2147490610"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Image.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404813"/>
            <a:ext cx="831373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609600" y="609600"/>
            <a:ext cx="792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0" name="Text Placeholder 2"/>
          <p:cNvSpPr>
            <a:spLocks noGrp="1"/>
          </p:cNvSpPr>
          <p:nvPr>
            <p:ph type="body" idx="1"/>
          </p:nvPr>
        </p:nvSpPr>
        <p:spPr bwMode="auto">
          <a:xfrm>
            <a:off x="609600" y="1752600"/>
            <a:ext cx="8077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a:defRPr/>
            </a:pPr>
            <a:fld id="{594E5DAC-08BF-4A80-9303-CE4D8395DF0F}" type="datetime1">
              <a:rPr lang="en-US"/>
              <a:pPr>
                <a:defRPr/>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Arial" charset="0"/>
              </a:defRPr>
            </a:lvl1pPr>
          </a:lstStyle>
          <a:p>
            <a:pPr>
              <a:defRPr/>
            </a:pPr>
            <a:fld id="{F3E3930A-1EDF-4E53-B08C-D8B6175F31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11" r:id="rId1"/>
    <p:sldLayoutId id="2147490612" r:id="rId2"/>
    <p:sldLayoutId id="2147490613" r:id="rId3"/>
    <p:sldLayoutId id="2147490614" r:id="rId4"/>
    <p:sldLayoutId id="2147490615" r:id="rId5"/>
    <p:sldLayoutId id="2147490697" r:id="rId6"/>
    <p:sldLayoutId id="2147490698" r:id="rId7"/>
    <p:sldLayoutId id="2147490616"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105786"/>
            <a:ext cx="7604051" cy="701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0" name="Text Placeholder 1"/>
          <p:cNvSpPr>
            <a:spLocks noGrp="1"/>
          </p:cNvSpPr>
          <p:nvPr>
            <p:ph type="body" sz="quarter" idx="13"/>
          </p:nvPr>
        </p:nvSpPr>
        <p:spPr bwMode="auto">
          <a:xfrm>
            <a:off x="838200" y="1226289"/>
            <a:ext cx="74676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b="1" dirty="0"/>
              <a:t>Truth Versus Truthiness </a:t>
            </a:r>
            <a:endParaRPr lang="en-US" altLang="en-US" sz="4800" b="1" dirty="0" smtClean="0"/>
          </a:p>
          <a:p>
            <a:pPr eaLnBrk="1" hangingPunct="1"/>
            <a:r>
              <a:rPr lang="en-US" altLang="en-US" sz="4800" b="1" dirty="0" smtClean="0"/>
              <a:t>in </a:t>
            </a:r>
            <a:r>
              <a:rPr lang="en-US" altLang="en-US" sz="4800" b="1" dirty="0"/>
              <a:t>Clinical </a:t>
            </a:r>
            <a:r>
              <a:rPr lang="en-US" altLang="en-US" sz="4800" b="1" dirty="0" smtClean="0"/>
              <a:t>Data</a:t>
            </a:r>
          </a:p>
          <a:p>
            <a:pPr eaLnBrk="1" hangingPunct="1"/>
            <a:endParaRPr lang="en-US" altLang="en-US" sz="4800" dirty="0" smtClean="0"/>
          </a:p>
          <a:p>
            <a:pPr algn="r" eaLnBrk="1" hangingPunct="1"/>
            <a:r>
              <a:rPr lang="en-US" altLang="en-US" dirty="0" smtClean="0">
                <a:solidFill>
                  <a:schemeClr val="tx2">
                    <a:lumMod val="75000"/>
                  </a:schemeClr>
                </a:solidFill>
              </a:rPr>
              <a:t>Mark Weiner, MD, FACP, FACMI</a:t>
            </a:r>
          </a:p>
          <a:p>
            <a:pPr algn="r" eaLnBrk="1" hangingPunct="1"/>
            <a:r>
              <a:rPr lang="en-US" altLang="en-US" sz="1800" dirty="0" smtClean="0">
                <a:solidFill>
                  <a:schemeClr val="tx2">
                    <a:lumMod val="75000"/>
                  </a:schemeClr>
                </a:solidFill>
              </a:rPr>
              <a:t>Assistant Dean for Informatics, Temple University School of Medicine</a:t>
            </a:r>
          </a:p>
          <a:p>
            <a:pPr algn="r" eaLnBrk="1" hangingPunct="1"/>
            <a:r>
              <a:rPr lang="en-US" altLang="en-US" sz="1800" dirty="0" smtClean="0">
                <a:solidFill>
                  <a:schemeClr val="tx2">
                    <a:lumMod val="75000"/>
                  </a:schemeClr>
                </a:solidFill>
              </a:rPr>
              <a:t>mark.weiner@tuhs.temple.edu</a:t>
            </a:r>
            <a:endParaRPr lang="en-US" altLang="en-US" sz="1800" dirty="0">
              <a:solidFill>
                <a:schemeClr val="tx2">
                  <a:lumMod val="75000"/>
                </a:schemeClr>
              </a:solidFill>
            </a:endParaRPr>
          </a:p>
          <a:p>
            <a:pPr eaLnBrk="1" hangingPunct="1"/>
            <a:endParaRPr lang="en-US" altLang="en-US" dirty="0" smtClean="0"/>
          </a:p>
          <a:p>
            <a:pPr eaLnBrk="1" hangingPunct="1"/>
            <a:endParaRPr lang="en-US" altLang="en-US" dirty="0" smtClean="0"/>
          </a:p>
        </p:txBody>
      </p:sp>
      <p:sp>
        <p:nvSpPr>
          <p:cNvPr id="2" name="Slide Number Placeholder 1"/>
          <p:cNvSpPr>
            <a:spLocks noGrp="1"/>
          </p:cNvSpPr>
          <p:nvPr>
            <p:ph type="sldNum" sz="quarter" idx="16"/>
          </p:nvPr>
        </p:nvSpPr>
        <p:spPr/>
        <p:txBody>
          <a:bodyPr/>
          <a:lstStyle/>
          <a:p>
            <a:pPr>
              <a:defRPr/>
            </a:pPr>
            <a:fld id="{9A180CD5-DB7F-4133-9D77-86F7F563D6B7}"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type of Signal Processing</a:t>
            </a:r>
            <a:endParaRPr lang="en-US" dirty="0"/>
          </a:p>
        </p:txBody>
      </p:sp>
      <p:sp>
        <p:nvSpPr>
          <p:cNvPr id="3" name="Content Placeholder 2"/>
          <p:cNvSpPr>
            <a:spLocks noGrp="1"/>
          </p:cNvSpPr>
          <p:nvPr>
            <p:ph idx="1"/>
          </p:nvPr>
        </p:nvSpPr>
        <p:spPr/>
        <p:txBody>
          <a:bodyPr/>
          <a:lstStyle/>
          <a:p>
            <a:r>
              <a:rPr lang="en-US" dirty="0" smtClean="0"/>
              <a:t>Clinical and administrative data collected through the routine operation of the health system</a:t>
            </a:r>
          </a:p>
          <a:p>
            <a:pPr lvl="1"/>
            <a:r>
              <a:rPr lang="en-US" dirty="0" smtClean="0"/>
              <a:t>Visits and missed visits</a:t>
            </a:r>
          </a:p>
          <a:p>
            <a:pPr lvl="1"/>
            <a:r>
              <a:rPr lang="en-US" dirty="0" smtClean="0"/>
              <a:t>vital signs</a:t>
            </a:r>
          </a:p>
          <a:p>
            <a:pPr lvl="1"/>
            <a:r>
              <a:rPr lang="en-US" dirty="0" smtClean="0"/>
              <a:t>lab results</a:t>
            </a:r>
          </a:p>
          <a:p>
            <a:pPr lvl="1"/>
            <a:r>
              <a:rPr lang="en-US" dirty="0" smtClean="0"/>
              <a:t>meds prescribed/picked-up/taken</a:t>
            </a:r>
          </a:p>
          <a:p>
            <a:pPr lvl="1"/>
            <a:r>
              <a:rPr lang="en-US" dirty="0" smtClean="0"/>
              <a:t>diagnoses assigned</a:t>
            </a:r>
          </a:p>
          <a:p>
            <a:pPr lvl="1"/>
            <a:r>
              <a:rPr lang="en-US" dirty="0" smtClean="0"/>
              <a:t>procedures performed</a:t>
            </a:r>
          </a:p>
          <a:p>
            <a:pPr lvl="1"/>
            <a:r>
              <a:rPr lang="en-US" dirty="0" smtClean="0"/>
              <a:t>NLP-requiring things like clinic notes, and other narrative reports</a:t>
            </a:r>
          </a:p>
          <a:p>
            <a:pPr lvl="1"/>
            <a:r>
              <a:rPr lang="en-US" dirty="0" smtClean="0"/>
              <a:t>Image processing</a:t>
            </a:r>
          </a:p>
          <a:p>
            <a:pPr lvl="1"/>
            <a:r>
              <a:rPr lang="en-US" dirty="0" smtClean="0"/>
              <a:t>Other telemetry monitoring</a:t>
            </a:r>
          </a:p>
          <a:p>
            <a:endParaRPr lang="en-US" dirty="0"/>
          </a:p>
        </p:txBody>
      </p:sp>
      <p:sp>
        <p:nvSpPr>
          <p:cNvPr id="4" name="Slide Number Placeholder 3"/>
          <p:cNvSpPr>
            <a:spLocks noGrp="1"/>
          </p:cNvSpPr>
          <p:nvPr>
            <p:ph type="sldNum" sz="quarter" idx="12"/>
          </p:nvPr>
        </p:nvSpPr>
        <p:spPr/>
        <p:txBody>
          <a:bodyPr/>
          <a:lstStyle/>
          <a:p>
            <a:pPr>
              <a:defRPr/>
            </a:pPr>
            <a:fld id="{AAE75B96-3E47-462E-BF54-8061A585DABA}" type="slidenum">
              <a:rPr lang="en-US" smtClean="0"/>
              <a:pPr>
                <a:defRPr/>
              </a:pPr>
              <a:t>10</a:t>
            </a:fld>
            <a:endParaRPr lang="en-US"/>
          </a:p>
        </p:txBody>
      </p:sp>
    </p:spTree>
    <p:extLst>
      <p:ext uri="{BB962C8B-B14F-4D97-AF65-F5344CB8AC3E}">
        <p14:creationId xmlns:p14="http://schemas.microsoft.com/office/powerpoint/2010/main" val="172128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type of Signal Processing</a:t>
            </a:r>
            <a:endParaRPr lang="en-US" dirty="0"/>
          </a:p>
        </p:txBody>
      </p:sp>
      <p:sp>
        <p:nvSpPr>
          <p:cNvPr id="3" name="Content Placeholder 2"/>
          <p:cNvSpPr>
            <a:spLocks noGrp="1"/>
          </p:cNvSpPr>
          <p:nvPr>
            <p:ph idx="1"/>
          </p:nvPr>
        </p:nvSpPr>
        <p:spPr/>
        <p:txBody>
          <a:bodyPr/>
          <a:lstStyle/>
          <a:p>
            <a:r>
              <a:rPr lang="en-US" dirty="0"/>
              <a:t>Sparse, </a:t>
            </a:r>
            <a:endParaRPr lang="en-US" dirty="0" smtClean="0"/>
          </a:p>
          <a:p>
            <a:r>
              <a:rPr lang="en-US" dirty="0" smtClean="0"/>
              <a:t>Not </a:t>
            </a:r>
            <a:r>
              <a:rPr lang="en-US" dirty="0"/>
              <a:t>continuous</a:t>
            </a:r>
          </a:p>
          <a:p>
            <a:r>
              <a:rPr lang="en-US" dirty="0" smtClean="0"/>
              <a:t>Systemically </a:t>
            </a:r>
            <a:r>
              <a:rPr lang="en-US" dirty="0"/>
              <a:t>and </a:t>
            </a:r>
            <a:r>
              <a:rPr lang="en-US" dirty="0" smtClean="0"/>
              <a:t>non-systemically </a:t>
            </a:r>
            <a:r>
              <a:rPr lang="en-US" dirty="0"/>
              <a:t>missing data</a:t>
            </a:r>
          </a:p>
          <a:p>
            <a:r>
              <a:rPr lang="en-US" dirty="0"/>
              <a:t>Temporal Pattern of data, regardless of the results, MAY (but not necessarily) be associated with the outcome</a:t>
            </a:r>
          </a:p>
          <a:p>
            <a:r>
              <a:rPr lang="en-US" dirty="0"/>
              <a:t>Disagreement on the presence, absence, or even the nature of  the </a:t>
            </a:r>
            <a:r>
              <a:rPr lang="en-US" dirty="0" smtClean="0"/>
              <a:t>outcome</a:t>
            </a:r>
          </a:p>
          <a:p>
            <a:endParaRPr lang="en-US" dirty="0"/>
          </a:p>
          <a:p>
            <a:r>
              <a:rPr lang="en-US" dirty="0" smtClean="0"/>
              <a:t>Please help me with MY signal processing</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AAE75B96-3E47-462E-BF54-8061A585DABA}" type="slidenum">
              <a:rPr lang="en-US" smtClean="0"/>
              <a:pPr>
                <a:defRPr/>
              </a:pPr>
              <a:t>11</a:t>
            </a:fld>
            <a:endParaRPr lang="en-US"/>
          </a:p>
        </p:txBody>
      </p:sp>
    </p:spTree>
    <p:extLst>
      <p:ext uri="{BB962C8B-B14F-4D97-AF65-F5344CB8AC3E}">
        <p14:creationId xmlns:p14="http://schemas.microsoft.com/office/powerpoint/2010/main" val="182056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2512"/>
            <a:ext cx="8229600" cy="1143000"/>
          </a:xfrm>
        </p:spPr>
        <p:txBody>
          <a:bodyPr>
            <a:noAutofit/>
          </a:bodyPr>
          <a:lstStyle/>
          <a:p>
            <a:r>
              <a:rPr lang="en-US" sz="3200" dirty="0" smtClean="0"/>
              <a:t>Changing landscape for the information substrate of </a:t>
            </a:r>
            <a:r>
              <a:rPr lang="en-US" sz="3200" dirty="0" smtClean="0"/>
              <a:t>my type of signal processing</a:t>
            </a:r>
            <a:endParaRPr lang="en-US" sz="3200" dirty="0"/>
          </a:p>
        </p:txBody>
      </p:sp>
      <p:sp>
        <p:nvSpPr>
          <p:cNvPr id="3" name="Content Placeholder 2"/>
          <p:cNvSpPr>
            <a:spLocks noGrp="1"/>
          </p:cNvSpPr>
          <p:nvPr>
            <p:ph idx="1"/>
          </p:nvPr>
        </p:nvSpPr>
        <p:spPr>
          <a:xfrm>
            <a:off x="652241" y="2065153"/>
            <a:ext cx="7772400" cy="4425950"/>
          </a:xfrm>
        </p:spPr>
        <p:txBody>
          <a:bodyPr>
            <a:noAutofit/>
          </a:bodyPr>
          <a:lstStyle/>
          <a:p>
            <a:r>
              <a:rPr lang="en-US" sz="2000" b="1" dirty="0" smtClean="0">
                <a:latin typeface="+mj-lt"/>
              </a:rPr>
              <a:t>Meaningful use –incentives for better use of EHRs</a:t>
            </a:r>
          </a:p>
          <a:p>
            <a:pPr lvl="1"/>
            <a:r>
              <a:rPr lang="en-US" sz="2000" dirty="0" smtClean="0">
                <a:latin typeface="+mj-lt"/>
              </a:rPr>
              <a:t>Increasing requirements for quality measurement and reporting are driving efforts at more comprehensive (and electronic) data collection, storage and analysis among provider organizations and payers.</a:t>
            </a:r>
          </a:p>
          <a:p>
            <a:pPr lvl="1"/>
            <a:r>
              <a:rPr lang="en-US" sz="2000" dirty="0" smtClean="0">
                <a:latin typeface="+mj-lt"/>
              </a:rPr>
              <a:t>E-prescribing is enabling better assessment of the disjoin between drugs that are ordered and drugs that are actually picked up</a:t>
            </a:r>
          </a:p>
          <a:p>
            <a:pPr lvl="1"/>
            <a:r>
              <a:rPr lang="en-US" sz="2000" dirty="0" smtClean="0">
                <a:latin typeface="+mj-lt"/>
              </a:rPr>
              <a:t>E-prescribing is not transmitting drug discontinuation orders in the EHR – but that is a different story!</a:t>
            </a:r>
          </a:p>
          <a:p>
            <a:pPr lvl="1">
              <a:buNone/>
            </a:pPr>
            <a:endParaRPr lang="en-US" sz="2000" dirty="0">
              <a:latin typeface="+mj-lt"/>
            </a:endParaRPr>
          </a:p>
        </p:txBody>
      </p:sp>
    </p:spTree>
    <p:extLst>
      <p:ext uri="{BB962C8B-B14F-4D97-AF65-F5344CB8AC3E}">
        <p14:creationId xmlns:p14="http://schemas.microsoft.com/office/powerpoint/2010/main" val="37381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005"/>
            <a:ext cx="8229600" cy="1143000"/>
          </a:xfrm>
        </p:spPr>
        <p:txBody>
          <a:bodyPr>
            <a:noAutofit/>
          </a:bodyPr>
          <a:lstStyle/>
          <a:p>
            <a:r>
              <a:rPr lang="en-US" sz="3200" dirty="0" smtClean="0"/>
              <a:t>Changing landscape for the information substrate of </a:t>
            </a:r>
            <a:r>
              <a:rPr lang="en-US" sz="3200" dirty="0" err="1"/>
              <a:t>of</a:t>
            </a:r>
            <a:r>
              <a:rPr lang="en-US" sz="3200" dirty="0"/>
              <a:t> my type of signal processing</a:t>
            </a:r>
            <a:endParaRPr lang="en-US" sz="3200" dirty="0"/>
          </a:p>
        </p:txBody>
      </p:sp>
      <p:sp>
        <p:nvSpPr>
          <p:cNvPr id="3" name="Content Placeholder 2"/>
          <p:cNvSpPr>
            <a:spLocks noGrp="1"/>
          </p:cNvSpPr>
          <p:nvPr>
            <p:ph idx="1"/>
          </p:nvPr>
        </p:nvSpPr>
        <p:spPr>
          <a:xfrm>
            <a:off x="614916" y="1977656"/>
            <a:ext cx="7772400" cy="4425950"/>
          </a:xfrm>
        </p:spPr>
        <p:txBody>
          <a:bodyPr>
            <a:noAutofit/>
          </a:bodyPr>
          <a:lstStyle/>
          <a:p>
            <a:r>
              <a:rPr lang="en-US" sz="2000" b="1" dirty="0" smtClean="0"/>
              <a:t>Changing paradigms for reimbursement</a:t>
            </a:r>
          </a:p>
          <a:p>
            <a:pPr lvl="1"/>
            <a:r>
              <a:rPr lang="en-US" sz="2000" dirty="0" smtClean="0"/>
              <a:t>Driving creative applications of information technology favoring health information exchange and novel analytic techniques to assess cost effectiveness of interventions in a dynamic environment using routinely collected clinical data</a:t>
            </a:r>
          </a:p>
          <a:p>
            <a:pPr lvl="1"/>
            <a:endParaRPr lang="en-US" sz="2000" dirty="0" smtClean="0"/>
          </a:p>
          <a:p>
            <a:r>
              <a:rPr lang="en-US" sz="2000" b="1" dirty="0" smtClean="0"/>
              <a:t>Increasing use of EHRs means that comprehensive, longitudinal data is increasingly available </a:t>
            </a:r>
            <a:r>
              <a:rPr lang="en-US" sz="2000" dirty="0" smtClean="0"/>
              <a:t>on larger numbers of patients.  </a:t>
            </a:r>
          </a:p>
          <a:p>
            <a:endParaRPr lang="en-US" sz="2000" dirty="0" smtClean="0"/>
          </a:p>
        </p:txBody>
      </p:sp>
    </p:spTree>
    <p:extLst>
      <p:ext uri="{BB962C8B-B14F-4D97-AF65-F5344CB8AC3E}">
        <p14:creationId xmlns:p14="http://schemas.microsoft.com/office/powerpoint/2010/main" val="37381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9089"/>
            <a:ext cx="7924800" cy="808038"/>
          </a:xfrm>
        </p:spPr>
        <p:txBody>
          <a:bodyPr/>
          <a:lstStyle/>
          <a:p>
            <a:r>
              <a:rPr lang="en-US" dirty="0" smtClean="0"/>
              <a:t>Common assumptions that are not quite true</a:t>
            </a:r>
            <a:endParaRPr lang="en-US" dirty="0"/>
          </a:p>
        </p:txBody>
      </p:sp>
      <p:sp>
        <p:nvSpPr>
          <p:cNvPr id="3" name="Text Placeholder 2"/>
          <p:cNvSpPr>
            <a:spLocks noGrp="1"/>
          </p:cNvSpPr>
          <p:nvPr>
            <p:ph type="body" sz="quarter" idx="13"/>
          </p:nvPr>
        </p:nvSpPr>
        <p:spPr>
          <a:xfrm>
            <a:off x="3277242" y="1873924"/>
            <a:ext cx="2742558" cy="511200"/>
          </a:xfrm>
        </p:spPr>
        <p:txBody>
          <a:bodyPr/>
          <a:lstStyle/>
          <a:p>
            <a:r>
              <a:rPr lang="en-US" dirty="0" smtClean="0"/>
              <a:t>Data Accuracy</a:t>
            </a:r>
            <a:endParaRPr lang="en-US" dirty="0"/>
          </a:p>
        </p:txBody>
      </p:sp>
      <p:sp>
        <p:nvSpPr>
          <p:cNvPr id="4" name="Text Placeholder 3"/>
          <p:cNvSpPr>
            <a:spLocks noGrp="1"/>
          </p:cNvSpPr>
          <p:nvPr>
            <p:ph type="body" sz="quarter" idx="14"/>
          </p:nvPr>
        </p:nvSpPr>
        <p:spPr>
          <a:xfrm>
            <a:off x="687055" y="2632270"/>
            <a:ext cx="7691400" cy="4424400"/>
          </a:xfrm>
        </p:spPr>
        <p:txBody>
          <a:bodyPr/>
          <a:lstStyle/>
          <a:p>
            <a:pPr>
              <a:buFont typeface="Arial" pitchFamily="34" charset="0"/>
              <a:buChar char="•"/>
            </a:pPr>
            <a:r>
              <a:rPr lang="en-US" sz="2000" b="1" dirty="0" smtClean="0"/>
              <a:t>The billing data is so inaccurate, it cannot be used for research</a:t>
            </a:r>
          </a:p>
          <a:p>
            <a:pPr lvl="1">
              <a:buFont typeface="Arial" pitchFamily="34" charset="0"/>
              <a:buChar char="•"/>
            </a:pPr>
            <a:r>
              <a:rPr lang="en-US" sz="2000" dirty="0" smtClean="0"/>
              <a:t>If you alter your notion of a billing code from “the patient definitely has this disease” to “the patient has something like this disease” or “the doctor is worried about this disease,” and incorporate that ambiguity into your analysis, you will be much happier.</a:t>
            </a:r>
          </a:p>
          <a:p>
            <a:endParaRPr lang="en-US" sz="2000" dirty="0" smtClean="0"/>
          </a:p>
          <a:p>
            <a:endParaRPr lang="en-US" dirty="0" smtClean="0"/>
          </a:p>
          <a:p>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14</a:t>
            </a:fld>
            <a:endParaRPr lang="en-GB"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7824"/>
            <a:ext cx="7924800" cy="808038"/>
          </a:xfrm>
        </p:spPr>
        <p:txBody>
          <a:bodyPr/>
          <a:lstStyle/>
          <a:p>
            <a:r>
              <a:rPr lang="en-US" dirty="0" smtClean="0"/>
              <a:t>Common assumptions that are not quite true</a:t>
            </a:r>
            <a:endParaRPr lang="en-US" dirty="0"/>
          </a:p>
        </p:txBody>
      </p:sp>
      <p:sp>
        <p:nvSpPr>
          <p:cNvPr id="3" name="Text Placeholder 2"/>
          <p:cNvSpPr>
            <a:spLocks noGrp="1"/>
          </p:cNvSpPr>
          <p:nvPr>
            <p:ph type="body" sz="quarter" idx="13"/>
          </p:nvPr>
        </p:nvSpPr>
        <p:spPr>
          <a:xfrm>
            <a:off x="1851321" y="1785875"/>
            <a:ext cx="5474511" cy="511200"/>
          </a:xfrm>
        </p:spPr>
        <p:txBody>
          <a:bodyPr/>
          <a:lstStyle/>
          <a:p>
            <a:r>
              <a:rPr lang="en-US" dirty="0" smtClean="0"/>
              <a:t>Value of “simple” query tools</a:t>
            </a:r>
            <a:endParaRPr lang="en-US" dirty="0"/>
          </a:p>
        </p:txBody>
      </p:sp>
      <p:sp>
        <p:nvSpPr>
          <p:cNvPr id="4" name="Text Placeholder 3"/>
          <p:cNvSpPr>
            <a:spLocks noGrp="1"/>
          </p:cNvSpPr>
          <p:nvPr>
            <p:ph type="body" sz="quarter" idx="14"/>
          </p:nvPr>
        </p:nvSpPr>
        <p:spPr>
          <a:xfrm>
            <a:off x="609600" y="2297075"/>
            <a:ext cx="7691400" cy="4424400"/>
          </a:xfrm>
        </p:spPr>
        <p:txBody>
          <a:bodyPr/>
          <a:lstStyle/>
          <a:p>
            <a:pPr>
              <a:buFont typeface="Arial" pitchFamily="34" charset="0"/>
              <a:buChar char="•"/>
            </a:pPr>
            <a:r>
              <a:rPr lang="en-US" sz="2000" dirty="0" smtClean="0"/>
              <a:t>“Self service data tools” that show dashboards and enable simple queries to be performed by high level investigators and administrators, translate into the need for fewer dedicated data analysts</a:t>
            </a:r>
          </a:p>
          <a:p>
            <a:pPr lvl="1">
              <a:buFont typeface="Arial" pitchFamily="34" charset="0"/>
              <a:buChar char="•"/>
            </a:pPr>
            <a:r>
              <a:rPr lang="en-US" sz="2000" dirty="0" smtClean="0"/>
              <a:t>Many high level investigators and administrators don’t have the time or interest in conducting independent explorations.</a:t>
            </a:r>
          </a:p>
          <a:p>
            <a:pPr lvl="1">
              <a:buFont typeface="Arial" pitchFamily="34" charset="0"/>
              <a:buChar char="•"/>
            </a:pPr>
            <a:r>
              <a:rPr lang="en-US" sz="2000" dirty="0" smtClean="0"/>
              <a:t>Some administrators like dashboards (a LOT!)</a:t>
            </a:r>
          </a:p>
          <a:p>
            <a:pPr lvl="1">
              <a:buFont typeface="Arial" pitchFamily="34" charset="0"/>
              <a:buChar char="•"/>
            </a:pPr>
            <a:r>
              <a:rPr lang="en-US" sz="2000" dirty="0" smtClean="0"/>
              <a:t>A very good self service tool will raise the basic understanding of data by an end user that will increase the sophistication of the query posed – but there is still plenty of hopefully more-worthwhile work to do by a team of data analysts!</a:t>
            </a:r>
          </a:p>
          <a:p>
            <a:endParaRPr lang="en-US" sz="2000" dirty="0" smtClean="0"/>
          </a:p>
          <a:p>
            <a:endParaRPr lang="en-US" dirty="0" smtClean="0"/>
          </a:p>
          <a:p>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15</a:t>
            </a:fld>
            <a:endParaRPr lang="en-GB"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191"/>
            <a:ext cx="7924800" cy="808038"/>
          </a:xfrm>
        </p:spPr>
        <p:txBody>
          <a:bodyPr/>
          <a:lstStyle/>
          <a:p>
            <a:r>
              <a:rPr lang="en-US" dirty="0" smtClean="0"/>
              <a:t>Common assumptions that are not quite true</a:t>
            </a:r>
            <a:endParaRPr lang="en-US" dirty="0"/>
          </a:p>
        </p:txBody>
      </p:sp>
      <p:sp>
        <p:nvSpPr>
          <p:cNvPr id="3" name="Text Placeholder 2"/>
          <p:cNvSpPr>
            <a:spLocks noGrp="1"/>
          </p:cNvSpPr>
          <p:nvPr>
            <p:ph type="body" sz="quarter" idx="13"/>
          </p:nvPr>
        </p:nvSpPr>
        <p:spPr>
          <a:xfrm>
            <a:off x="2883837" y="1690182"/>
            <a:ext cx="3135963" cy="511200"/>
          </a:xfrm>
        </p:spPr>
        <p:txBody>
          <a:bodyPr/>
          <a:lstStyle/>
          <a:p>
            <a:r>
              <a:rPr lang="en-US" dirty="0" smtClean="0"/>
              <a:t>Study feasibility</a:t>
            </a:r>
            <a:endParaRPr lang="en-US" dirty="0"/>
          </a:p>
        </p:txBody>
      </p:sp>
      <p:sp>
        <p:nvSpPr>
          <p:cNvPr id="4" name="Text Placeholder 3"/>
          <p:cNvSpPr>
            <a:spLocks noGrp="1"/>
          </p:cNvSpPr>
          <p:nvPr>
            <p:ph type="body" sz="quarter" idx="14"/>
          </p:nvPr>
        </p:nvSpPr>
        <p:spPr>
          <a:xfrm>
            <a:off x="756167" y="2201382"/>
            <a:ext cx="7691400" cy="4424400"/>
          </a:xfrm>
        </p:spPr>
        <p:txBody>
          <a:bodyPr/>
          <a:lstStyle/>
          <a:p>
            <a:pPr>
              <a:buFont typeface="Arial" pitchFamily="34" charset="0"/>
              <a:buChar char="•"/>
            </a:pPr>
            <a:r>
              <a:rPr lang="en-US" sz="2000" dirty="0" smtClean="0"/>
              <a:t>If I look retrospectively at observational data and find X patients with an acute disease Y over time period Z, I can expect to enroll X patients with disease Y  over time period Z</a:t>
            </a:r>
          </a:p>
          <a:p>
            <a:pPr lvl="1">
              <a:buFont typeface="Arial" pitchFamily="34" charset="0"/>
              <a:buChar char="•"/>
            </a:pPr>
            <a:r>
              <a:rPr lang="en-US" sz="2000" dirty="0" smtClean="0"/>
              <a:t>Your ability to retrospectively recognize patients who have a disease does NOT mean you can proactively identify them with enough lead time to enroll them in a trial (</a:t>
            </a:r>
            <a:r>
              <a:rPr lang="en-US" sz="2000" dirty="0" err="1" smtClean="0"/>
              <a:t>eg</a:t>
            </a:r>
            <a:r>
              <a:rPr lang="en-US" sz="2000" dirty="0" smtClean="0"/>
              <a:t> interventions to prevent ICU admissions)</a:t>
            </a:r>
          </a:p>
          <a:p>
            <a:pPr>
              <a:buFont typeface="Arial" pitchFamily="34" charset="0"/>
              <a:buChar char="•"/>
            </a:pPr>
            <a:r>
              <a:rPr lang="en-US" sz="2000" dirty="0" smtClean="0"/>
              <a:t>I need to program my database query tool with ALL inclusion and exclusion criteria to assess study feasibility</a:t>
            </a:r>
          </a:p>
          <a:p>
            <a:pPr lvl="1">
              <a:buFont typeface="Arial" pitchFamily="34" charset="0"/>
              <a:buChar char="•"/>
            </a:pPr>
            <a:r>
              <a:rPr lang="en-US" sz="2000" dirty="0" smtClean="0"/>
              <a:t>Especially with some exclusion criteria, sometimes it is better to “play the odds,” and not actually query on the criteria</a:t>
            </a:r>
          </a:p>
          <a:p>
            <a:pPr>
              <a:buFont typeface="Arial" pitchFamily="34" charset="0"/>
              <a:buChar char="•"/>
            </a:pPr>
            <a:endParaRPr lang="en-US" sz="2000" dirty="0" smtClean="0"/>
          </a:p>
          <a:p>
            <a:pPr>
              <a:buFont typeface="Arial" pitchFamily="34" charset="0"/>
              <a:buChar char="•"/>
            </a:pPr>
            <a:endParaRPr lang="en-US" sz="2000" dirty="0" smtClean="0"/>
          </a:p>
          <a:p>
            <a:endParaRPr lang="en-US" sz="2000" dirty="0" smtClean="0"/>
          </a:p>
          <a:p>
            <a:endParaRPr lang="en-US" dirty="0" smtClean="0"/>
          </a:p>
          <a:p>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16</a:t>
            </a:fld>
            <a:endParaRPr lang="en-GB"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9721"/>
            <a:ext cx="7924800" cy="808038"/>
          </a:xfrm>
        </p:spPr>
        <p:txBody>
          <a:bodyPr/>
          <a:lstStyle/>
          <a:p>
            <a:r>
              <a:rPr lang="en-US" dirty="0" smtClean="0"/>
              <a:t>Common assumptions that are not quite true</a:t>
            </a:r>
            <a:endParaRPr lang="en-US" dirty="0"/>
          </a:p>
        </p:txBody>
      </p:sp>
      <p:sp>
        <p:nvSpPr>
          <p:cNvPr id="3" name="Text Placeholder 2"/>
          <p:cNvSpPr>
            <a:spLocks noGrp="1"/>
          </p:cNvSpPr>
          <p:nvPr>
            <p:ph type="body" sz="quarter" idx="13"/>
          </p:nvPr>
        </p:nvSpPr>
        <p:spPr>
          <a:xfrm>
            <a:off x="2856614" y="1728107"/>
            <a:ext cx="3464958" cy="511200"/>
          </a:xfrm>
        </p:spPr>
        <p:txBody>
          <a:bodyPr/>
          <a:lstStyle/>
          <a:p>
            <a:r>
              <a:rPr lang="en-US" dirty="0" smtClean="0"/>
              <a:t>Reporting Results</a:t>
            </a:r>
            <a:endParaRPr lang="en-US" dirty="0"/>
          </a:p>
        </p:txBody>
      </p:sp>
      <p:sp>
        <p:nvSpPr>
          <p:cNvPr id="4" name="Text Placeholder 3"/>
          <p:cNvSpPr>
            <a:spLocks noGrp="1"/>
          </p:cNvSpPr>
          <p:nvPr>
            <p:ph type="body" sz="quarter" idx="14"/>
          </p:nvPr>
        </p:nvSpPr>
        <p:spPr>
          <a:xfrm>
            <a:off x="737288" y="2313735"/>
            <a:ext cx="7691400" cy="4424400"/>
          </a:xfrm>
        </p:spPr>
        <p:txBody>
          <a:bodyPr/>
          <a:lstStyle/>
          <a:p>
            <a:pPr>
              <a:buFont typeface="Arial" pitchFamily="34" charset="0"/>
              <a:buChar char="•"/>
            </a:pPr>
            <a:r>
              <a:rPr lang="en-US" sz="2000" b="1" dirty="0" smtClean="0"/>
              <a:t>Results of observational analyses should be presented in a manner analogous to clinical trials </a:t>
            </a:r>
            <a:r>
              <a:rPr lang="en-US" sz="2000" dirty="0" smtClean="0"/>
              <a:t>– the relationship between an exposure and outcome should be expressed as a single point estimate and confidence interval</a:t>
            </a:r>
          </a:p>
          <a:p>
            <a:pPr>
              <a:buFont typeface="Arial" pitchFamily="34" charset="0"/>
              <a:buChar char="•"/>
            </a:pPr>
            <a:endParaRPr lang="en-US" sz="2000" dirty="0" smtClean="0"/>
          </a:p>
          <a:p>
            <a:pPr lvl="1">
              <a:buFont typeface="Arial" pitchFamily="34" charset="0"/>
              <a:buChar char="•"/>
            </a:pPr>
            <a:r>
              <a:rPr lang="en-US" sz="2000" dirty="0" smtClean="0"/>
              <a:t>AT BEST – ignores the robustness of similar or alternate findings generated under different assumptions</a:t>
            </a:r>
          </a:p>
          <a:p>
            <a:pPr lvl="2">
              <a:buFont typeface="Arial" pitchFamily="34" charset="0"/>
              <a:buChar char="•"/>
            </a:pPr>
            <a:r>
              <a:rPr lang="en-US" sz="2000" dirty="0" smtClean="0"/>
              <a:t>Your one answer may be spuriously right or wrong.</a:t>
            </a:r>
          </a:p>
          <a:p>
            <a:pPr lvl="1">
              <a:buFont typeface="Arial" pitchFamily="34" charset="0"/>
              <a:buChar char="•"/>
            </a:pPr>
            <a:endParaRPr lang="en-US" sz="2000" dirty="0" smtClean="0"/>
          </a:p>
          <a:p>
            <a:pPr lvl="1">
              <a:buFont typeface="Arial" pitchFamily="34" charset="0"/>
              <a:buChar char="•"/>
            </a:pPr>
            <a:r>
              <a:rPr lang="en-US" sz="2000" dirty="0" smtClean="0"/>
              <a:t>AT WORST – a finding may be a cherry-picked  result</a:t>
            </a:r>
          </a:p>
          <a:p>
            <a:endParaRPr lang="en-US" sz="2000" dirty="0" smtClean="0"/>
          </a:p>
          <a:p>
            <a:endParaRPr lang="en-US" dirty="0" smtClean="0"/>
          </a:p>
          <a:p>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17</a:t>
            </a:fld>
            <a:endParaRPr lang="en-GB"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18</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49" y="609600"/>
            <a:ext cx="8155351" cy="512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78196" y="5694043"/>
            <a:ext cx="3747308" cy="523220"/>
          </a:xfrm>
          <a:prstGeom prst="rect">
            <a:avLst/>
          </a:prstGeom>
          <a:noFill/>
        </p:spPr>
        <p:txBody>
          <a:bodyPr wrap="none" rtlCol="0">
            <a:spAutoFit/>
          </a:bodyPr>
          <a:lstStyle/>
          <a:p>
            <a:r>
              <a:rPr lang="en-US" sz="1400" dirty="0" smtClean="0"/>
              <a:t>Patrick Ryan, </a:t>
            </a:r>
            <a:r>
              <a:rPr lang="en-US" sz="1400" dirty="0"/>
              <a:t>Observational Health Data Sciences</a:t>
            </a:r>
          </a:p>
          <a:p>
            <a:r>
              <a:rPr lang="en-US" sz="1400" dirty="0"/>
              <a:t>and Informatics (OHDSI) </a:t>
            </a:r>
            <a:r>
              <a:rPr lang="en-US" sz="1400" dirty="0" smtClean="0"/>
              <a:t>Overview,  5/14/14</a:t>
            </a:r>
            <a:endParaRPr lang="en-US" sz="1400" dirty="0"/>
          </a:p>
        </p:txBody>
      </p:sp>
    </p:spTree>
    <p:extLst>
      <p:ext uri="{BB962C8B-B14F-4D97-AF65-F5344CB8AC3E}">
        <p14:creationId xmlns:p14="http://schemas.microsoft.com/office/powerpoint/2010/main" val="11506380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19</a:t>
            </a:fld>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28" y="609600"/>
            <a:ext cx="7878724" cy="507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78196" y="5694043"/>
            <a:ext cx="3747308" cy="523220"/>
          </a:xfrm>
          <a:prstGeom prst="rect">
            <a:avLst/>
          </a:prstGeom>
          <a:noFill/>
        </p:spPr>
        <p:txBody>
          <a:bodyPr wrap="none" rtlCol="0">
            <a:spAutoFit/>
          </a:bodyPr>
          <a:lstStyle/>
          <a:p>
            <a:r>
              <a:rPr lang="en-US" sz="1400" dirty="0" smtClean="0"/>
              <a:t>Patrick Ryan, </a:t>
            </a:r>
            <a:r>
              <a:rPr lang="en-US" sz="1400" dirty="0"/>
              <a:t>Observational Health Data Sciences</a:t>
            </a:r>
          </a:p>
          <a:p>
            <a:r>
              <a:rPr lang="en-US" sz="1400" dirty="0"/>
              <a:t>and Informatics (OHDSI) </a:t>
            </a:r>
            <a:r>
              <a:rPr lang="en-US" sz="1400" dirty="0" smtClean="0"/>
              <a:t>Overview,  5/14/14</a:t>
            </a:r>
            <a:endParaRPr lang="en-US" sz="1400" dirty="0"/>
          </a:p>
        </p:txBody>
      </p:sp>
    </p:spTree>
    <p:extLst>
      <p:ext uri="{BB962C8B-B14F-4D97-AF65-F5344CB8AC3E}">
        <p14:creationId xmlns:p14="http://schemas.microsoft.com/office/powerpoint/2010/main" val="34457924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96B21A7-C414-445C-B941-D0009F3D51E7}" type="slidenum">
              <a:rPr lang="en-GB" smtClean="0"/>
              <a:pPr>
                <a:defRPr/>
              </a:pPr>
              <a:t>2</a:t>
            </a:fld>
            <a:endParaRPr lang="en-GB" dirty="0"/>
          </a:p>
        </p:txBody>
      </p:sp>
      <p:sp>
        <p:nvSpPr>
          <p:cNvPr id="5" name="Rectangle 4"/>
          <p:cNvSpPr/>
          <p:nvPr/>
        </p:nvSpPr>
        <p:spPr>
          <a:xfrm>
            <a:off x="762000" y="1749720"/>
            <a:ext cx="7924800" cy="4832092"/>
          </a:xfrm>
          <a:prstGeom prst="rect">
            <a:avLst/>
          </a:prstGeom>
        </p:spPr>
        <p:txBody>
          <a:bodyPr wrap="square">
            <a:spAutoFit/>
          </a:bodyPr>
          <a:lstStyle/>
          <a:p>
            <a:pPr eaLnBrk="0" hangingPunct="0"/>
            <a:r>
              <a:rPr lang="en-US" sz="2800" dirty="0" smtClean="0"/>
              <a:t>In attempting to arrive at the truth, I have applied everywhere for information, but in scarcely an instance have I been able to obtain hospital records fit for any purpose of comparison.  If they could be obtained, they would enable us to decide many other questions besides the one alluded to.  They would show the subscribers how their money was being spent, what good was really being done with it, or whether the money was not doing mischief rather than good.</a:t>
            </a:r>
            <a:endParaRPr lang="en-US" sz="2800" dirty="0"/>
          </a:p>
        </p:txBody>
      </p:sp>
      <p:sp>
        <p:nvSpPr>
          <p:cNvPr id="6" name="Title 1"/>
          <p:cNvSpPr txBox="1">
            <a:spLocks/>
          </p:cNvSpPr>
          <p:nvPr/>
        </p:nvSpPr>
        <p:spPr>
          <a:xfrm>
            <a:off x="574675" y="730103"/>
            <a:ext cx="8070112" cy="822251"/>
          </a:xfrm>
          <a:prstGeom prst="rect">
            <a:avLst/>
          </a:prstGeom>
        </p:spPr>
        <p:txBody>
          <a:bodyPr>
            <a:no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3200" dirty="0" smtClean="0"/>
              <a:t>My mantra</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 </a:t>
            </a:r>
            <a:endParaRPr lang="en-US" dirty="0"/>
          </a:p>
        </p:txBody>
      </p:sp>
      <p:sp>
        <p:nvSpPr>
          <p:cNvPr id="4" name="Text Placeholder 3"/>
          <p:cNvSpPr>
            <a:spLocks noGrp="1"/>
          </p:cNvSpPr>
          <p:nvPr>
            <p:ph type="body" sz="quarter" idx="14"/>
          </p:nvPr>
        </p:nvSpPr>
        <p:spPr>
          <a:xfrm>
            <a:off x="796926" y="1760400"/>
            <a:ext cx="7691400" cy="4424400"/>
          </a:xfrm>
        </p:spPr>
        <p:txBody>
          <a:bodyPr/>
          <a:lstStyle/>
          <a:p>
            <a:pPr>
              <a:buFont typeface="Arial" pitchFamily="34" charset="0"/>
              <a:buChar char="•"/>
            </a:pPr>
            <a:r>
              <a:rPr lang="en-US" sz="2000" dirty="0" smtClean="0"/>
              <a:t>Show me an investigator that comes to a data analyst looking for patients to enroll after a study protocol is written, and I’ll show you a study that is doomed to fail!</a:t>
            </a:r>
          </a:p>
          <a:p>
            <a:pPr lvl="1">
              <a:buFont typeface="Arial" pitchFamily="34" charset="0"/>
              <a:buChar char="•"/>
            </a:pPr>
            <a:r>
              <a:rPr lang="en-US" sz="2000" dirty="0" smtClean="0"/>
              <a:t>Just as you would not develop a study protocol without a statistician at your side, you need a data analyst early on in the process</a:t>
            </a:r>
          </a:p>
          <a:p>
            <a:pPr>
              <a:buFont typeface="Arial" pitchFamily="34" charset="0"/>
              <a:buChar char="•"/>
            </a:pPr>
            <a:r>
              <a:rPr lang="en-US" sz="2000" dirty="0" smtClean="0"/>
              <a:t>Show me a data analyst who asks an investigator for codes of interest before he can run a query looking for patients with a diagnosis of interest, and I’ll show you an investigator who needs a new data analyst!</a:t>
            </a:r>
          </a:p>
          <a:p>
            <a:pPr lvl="1">
              <a:buFont typeface="Arial" pitchFamily="34" charset="0"/>
              <a:buChar char="•"/>
            </a:pPr>
            <a:r>
              <a:rPr lang="en-US" sz="2000" dirty="0" smtClean="0"/>
              <a:t>The query process is iterative and starts with an analyst’s presentation of at least a frequency count of common codes</a:t>
            </a:r>
          </a:p>
          <a:p>
            <a:endParaRPr lang="en-US" sz="2000" dirty="0" smtClean="0"/>
          </a:p>
          <a:p>
            <a:endParaRPr lang="en-US" dirty="0" smtClean="0"/>
          </a:p>
          <a:p>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20</a:t>
            </a:fld>
            <a:endParaRPr lang="en-GB"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9721"/>
            <a:ext cx="7924800" cy="808038"/>
          </a:xfrm>
        </p:spPr>
        <p:txBody>
          <a:bodyPr/>
          <a:lstStyle/>
          <a:p>
            <a:r>
              <a:rPr lang="en-US" dirty="0" smtClean="0"/>
              <a:t>Caveats in </a:t>
            </a:r>
            <a:r>
              <a:rPr lang="en-US" dirty="0" smtClean="0"/>
              <a:t>Signal Processing</a:t>
            </a:r>
            <a:r>
              <a:rPr lang="en-US" dirty="0" smtClean="0"/>
              <a:t/>
            </a:r>
            <a:br>
              <a:rPr lang="en-US" dirty="0" smtClean="0"/>
            </a:br>
            <a:r>
              <a:rPr lang="en-US" dirty="0" smtClean="0"/>
              <a:t>to Improve Clinical Care</a:t>
            </a:r>
            <a:endParaRPr lang="en-US" dirty="0"/>
          </a:p>
        </p:txBody>
      </p:sp>
      <p:sp>
        <p:nvSpPr>
          <p:cNvPr id="3" name="Text Placeholder 2"/>
          <p:cNvSpPr>
            <a:spLocks noGrp="1"/>
          </p:cNvSpPr>
          <p:nvPr>
            <p:ph type="body" sz="quarter" idx="13"/>
          </p:nvPr>
        </p:nvSpPr>
        <p:spPr>
          <a:xfrm>
            <a:off x="2367516" y="1803516"/>
            <a:ext cx="4400624" cy="511200"/>
          </a:xfrm>
        </p:spPr>
        <p:txBody>
          <a:bodyPr/>
          <a:lstStyle/>
          <a:p>
            <a:r>
              <a:rPr lang="en-US" dirty="0" smtClean="0"/>
              <a:t>Is the data Accurate?</a:t>
            </a:r>
            <a:endParaRPr lang="en-US" dirty="0"/>
          </a:p>
        </p:txBody>
      </p:sp>
      <p:sp>
        <p:nvSpPr>
          <p:cNvPr id="4" name="Text Placeholder 3"/>
          <p:cNvSpPr>
            <a:spLocks noGrp="1"/>
          </p:cNvSpPr>
          <p:nvPr>
            <p:ph type="body" sz="quarter" idx="14"/>
          </p:nvPr>
        </p:nvSpPr>
        <p:spPr>
          <a:xfrm>
            <a:off x="609600" y="2433600"/>
            <a:ext cx="7693340" cy="4424400"/>
          </a:xfrm>
        </p:spPr>
        <p:txBody>
          <a:bodyPr/>
          <a:lstStyle/>
          <a:p>
            <a:pPr eaLnBrk="1" hangingPunct="1">
              <a:lnSpc>
                <a:spcPct val="90000"/>
              </a:lnSpc>
            </a:pPr>
            <a:r>
              <a:rPr lang="en-US" sz="2400" dirty="0" smtClean="0"/>
              <a:t>Accuracy = truth?</a:t>
            </a:r>
          </a:p>
          <a:p>
            <a:pPr lvl="1" eaLnBrk="1" hangingPunct="1">
              <a:lnSpc>
                <a:spcPct val="90000"/>
              </a:lnSpc>
            </a:pPr>
            <a:r>
              <a:rPr lang="en-US" sz="2400" dirty="0" smtClean="0"/>
              <a:t>If the information system says a patient has asthma, then the patient has asthma</a:t>
            </a:r>
          </a:p>
          <a:p>
            <a:pPr lvl="1" eaLnBrk="1" hangingPunct="1">
              <a:lnSpc>
                <a:spcPct val="90000"/>
              </a:lnSpc>
            </a:pPr>
            <a:endParaRPr lang="en-US" sz="2400" dirty="0" smtClean="0"/>
          </a:p>
          <a:p>
            <a:pPr eaLnBrk="1" hangingPunct="1">
              <a:lnSpc>
                <a:spcPct val="90000"/>
              </a:lnSpc>
            </a:pPr>
            <a:r>
              <a:rPr lang="en-US" sz="2400" dirty="0" smtClean="0"/>
              <a:t>Accuracy = true representation of the source data?</a:t>
            </a:r>
          </a:p>
          <a:p>
            <a:pPr lvl="1" eaLnBrk="1" hangingPunct="1">
              <a:lnSpc>
                <a:spcPct val="90000"/>
              </a:lnSpc>
            </a:pPr>
            <a:r>
              <a:rPr lang="en-US" sz="2400" dirty="0" smtClean="0"/>
              <a:t>If the information system says a patient has asthma, then the source data for the patient includes a code for asthma or other diagnostic testing results consistent with asthma</a:t>
            </a:r>
          </a:p>
          <a:p>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21</a:t>
            </a:fld>
            <a:endParaRPr lang="en-GB"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191"/>
            <a:ext cx="7924800" cy="808038"/>
          </a:xfrm>
        </p:spPr>
        <p:txBody>
          <a:bodyPr/>
          <a:lstStyle/>
          <a:p>
            <a:r>
              <a:rPr lang="en-US" dirty="0"/>
              <a:t>Caveats in </a:t>
            </a:r>
            <a:r>
              <a:rPr lang="en-US" dirty="0"/>
              <a:t>Signal Processing</a:t>
            </a:r>
            <a:r>
              <a:rPr lang="en-US" dirty="0"/>
              <a:t/>
            </a:r>
            <a:br>
              <a:rPr lang="en-US" dirty="0"/>
            </a:br>
            <a:r>
              <a:rPr lang="en-US" dirty="0"/>
              <a:t>to Improve Clinical Care</a:t>
            </a:r>
          </a:p>
        </p:txBody>
      </p:sp>
      <p:sp>
        <p:nvSpPr>
          <p:cNvPr id="3" name="Text Placeholder 2"/>
          <p:cNvSpPr>
            <a:spLocks noGrp="1"/>
          </p:cNvSpPr>
          <p:nvPr>
            <p:ph type="body" sz="quarter" idx="13"/>
          </p:nvPr>
        </p:nvSpPr>
        <p:spPr>
          <a:xfrm>
            <a:off x="2532418" y="1700814"/>
            <a:ext cx="4020782" cy="511200"/>
          </a:xfrm>
        </p:spPr>
        <p:txBody>
          <a:bodyPr/>
          <a:lstStyle/>
          <a:p>
            <a:r>
              <a:rPr lang="en-US" dirty="0" smtClean="0"/>
              <a:t>Is the data Accurate?</a:t>
            </a:r>
            <a:endParaRPr lang="en-US" dirty="0"/>
          </a:p>
        </p:txBody>
      </p:sp>
      <p:sp>
        <p:nvSpPr>
          <p:cNvPr id="4" name="Text Placeholder 3"/>
          <p:cNvSpPr>
            <a:spLocks noGrp="1"/>
          </p:cNvSpPr>
          <p:nvPr>
            <p:ph type="body" sz="quarter" idx="14"/>
          </p:nvPr>
        </p:nvSpPr>
        <p:spPr>
          <a:xfrm>
            <a:off x="609600" y="2095056"/>
            <a:ext cx="7996200" cy="4424400"/>
          </a:xfrm>
        </p:spPr>
        <p:txBody>
          <a:bodyPr/>
          <a:lstStyle/>
          <a:p>
            <a:pPr marL="257175" indent="-257175" defTabSz="685800" eaLnBrk="1" hangingPunct="1"/>
            <a:r>
              <a:rPr lang="en-US" sz="2500" dirty="0" smtClean="0"/>
              <a:t>Clinical data is used in real clinical practice so it must be accurate except… </a:t>
            </a:r>
          </a:p>
          <a:p>
            <a:pPr marL="557213" lvl="1" indent="-214313" defTabSz="685800" eaLnBrk="1" hangingPunct="1"/>
            <a:r>
              <a:rPr lang="en-US" sz="2100" dirty="0" smtClean="0"/>
              <a:t>Physician patient communication/misunderstandings</a:t>
            </a:r>
          </a:p>
          <a:p>
            <a:pPr marL="557213" lvl="1" indent="-214313" defTabSz="685800" eaLnBrk="1" hangingPunct="1"/>
            <a:r>
              <a:rPr lang="en-US" sz="2100" dirty="0" smtClean="0"/>
              <a:t>Busy doctors don’t code/document everything</a:t>
            </a:r>
          </a:p>
          <a:p>
            <a:pPr marL="557213" lvl="1" indent="-214313" defTabSz="685800" eaLnBrk="1" hangingPunct="1"/>
            <a:r>
              <a:rPr lang="en-US" sz="2100" dirty="0" smtClean="0"/>
              <a:t>Idiosyncrasies of the clinical setting in which data is collected</a:t>
            </a:r>
          </a:p>
          <a:p>
            <a:pPr marL="557213" lvl="1" indent="-214313" defTabSz="685800" eaLnBrk="1" hangingPunct="1"/>
            <a:r>
              <a:rPr lang="en-US" sz="2100" dirty="0" smtClean="0"/>
              <a:t>Ambiguity inherent in the practice of medicine</a:t>
            </a:r>
          </a:p>
          <a:p>
            <a:pPr marL="557213" lvl="1" indent="-214313" defTabSz="685800" eaLnBrk="1" hangingPunct="1"/>
            <a:r>
              <a:rPr lang="en-US" sz="2100" dirty="0" smtClean="0"/>
              <a:t>Code creep- </a:t>
            </a:r>
          </a:p>
          <a:p>
            <a:pPr marL="857250" lvl="2" indent="-171450" defTabSz="685800" eaLnBrk="1" hangingPunct="1"/>
            <a:r>
              <a:rPr lang="en-US" sz="1900" dirty="0" smtClean="0"/>
              <a:t>Early codes before diagnosis of gallstones is confirmed may suggest simple abdominal pain</a:t>
            </a:r>
          </a:p>
          <a:p>
            <a:pPr marL="857250" lvl="2" indent="-171450" defTabSz="685800" eaLnBrk="1" hangingPunct="1"/>
            <a:r>
              <a:rPr lang="en-US" sz="1900" dirty="0" smtClean="0"/>
              <a:t>Changing billing rules can alter the recording of diagnoses</a:t>
            </a:r>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22</a:t>
            </a:fld>
            <a:endParaRPr lang="en-GB" dirty="0"/>
          </a:p>
        </p:txBody>
      </p:sp>
      <p:sp>
        <p:nvSpPr>
          <p:cNvPr id="8" name="Text Box 4"/>
          <p:cNvSpPr txBox="1">
            <a:spLocks noChangeArrowheads="1"/>
          </p:cNvSpPr>
          <p:nvPr/>
        </p:nvSpPr>
        <p:spPr bwMode="auto">
          <a:xfrm>
            <a:off x="452436" y="6356350"/>
            <a:ext cx="7013689" cy="523206"/>
          </a:xfrm>
          <a:prstGeom prst="rect">
            <a:avLst/>
          </a:prstGeom>
          <a:noFill/>
          <a:ln w="9525">
            <a:noFill/>
            <a:miter lim="800000"/>
            <a:headEnd/>
            <a:tailEnd/>
          </a:ln>
        </p:spPr>
        <p:txBody>
          <a:bodyPr wrap="none" lIns="91427" tIns="45713" rIns="91427" bIns="45713">
            <a:spAutoFit/>
          </a:bodyPr>
          <a:lstStyle/>
          <a:p>
            <a:pPr defTabSz="1217613"/>
            <a:r>
              <a:rPr lang="en-US" sz="1200" b="0" dirty="0">
                <a:ea typeface="MS PGothic" pitchFamily="34" charset="-128"/>
              </a:rPr>
              <a:t>Adapted and expanded from  O’Malley KJ, Cook KF, Price MD, </a:t>
            </a:r>
            <a:fld id="{05E0282C-8840-4469-B47C-845AC6B287B1}" type="slidenum">
              <a:rPr lang="en-US" sz="1200" b="0">
                <a:ea typeface="MS PGothic" pitchFamily="34" charset="-128"/>
              </a:rPr>
              <a:pPr defTabSz="1217613"/>
              <a:t>22</a:t>
            </a:fld>
            <a:r>
              <a:rPr lang="en-US" sz="1200" b="0" dirty="0">
                <a:ea typeface="MS PGothic" pitchFamily="34" charset="-128"/>
              </a:rPr>
              <a:t> KR, Hurdle JF,</a:t>
            </a:r>
          </a:p>
          <a:p>
            <a:pPr defTabSz="1217613"/>
            <a:r>
              <a:rPr lang="en-US" sz="1200" b="0" dirty="0">
                <a:ea typeface="MS PGothic" pitchFamily="34" charset="-128"/>
              </a:rPr>
              <a:t> Ashton CA Measuring Diagnoses: ICD Code Accuracy Health Services Research 2005. 40:1620-39</a:t>
            </a:r>
            <a:r>
              <a:rPr lang="en-US" sz="1600" dirty="0">
                <a:ea typeface="MS PGothic" pitchFamily="34" charset="-128"/>
              </a:rPr>
              <a: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8456"/>
            <a:ext cx="7924800" cy="808038"/>
          </a:xfrm>
        </p:spPr>
        <p:txBody>
          <a:bodyPr/>
          <a:lstStyle/>
          <a:p>
            <a:r>
              <a:rPr lang="en-US" dirty="0"/>
              <a:t>Caveats in </a:t>
            </a:r>
            <a:r>
              <a:rPr lang="en-US" dirty="0"/>
              <a:t>Signal Processing</a:t>
            </a:r>
            <a:r>
              <a:rPr lang="en-US" dirty="0"/>
              <a:t/>
            </a:r>
            <a:br>
              <a:rPr lang="en-US" dirty="0"/>
            </a:br>
            <a:r>
              <a:rPr lang="en-US" dirty="0"/>
              <a:t>to Improve Clinical Care</a:t>
            </a:r>
          </a:p>
        </p:txBody>
      </p:sp>
      <p:sp>
        <p:nvSpPr>
          <p:cNvPr id="4" name="Text Placeholder 3"/>
          <p:cNvSpPr>
            <a:spLocks noGrp="1"/>
          </p:cNvSpPr>
          <p:nvPr>
            <p:ph type="body" sz="quarter" idx="14"/>
          </p:nvPr>
        </p:nvSpPr>
        <p:spPr>
          <a:xfrm>
            <a:off x="535172" y="1830571"/>
            <a:ext cx="8465288" cy="4424400"/>
          </a:xfrm>
        </p:spPr>
        <p:txBody>
          <a:bodyPr/>
          <a:lstStyle/>
          <a:p>
            <a:pPr marL="257175" indent="-257175" defTabSz="685800" eaLnBrk="1" hangingPunct="1">
              <a:lnSpc>
                <a:spcPct val="90000"/>
              </a:lnSpc>
            </a:pPr>
            <a:r>
              <a:rPr lang="en-US" sz="2100" b="1" dirty="0" smtClean="0"/>
              <a:t>Research using billing and even EHR data must account for all of the realities inherent in the underlying data</a:t>
            </a:r>
          </a:p>
          <a:p>
            <a:pPr marL="557213" lvl="1" indent="-214313" defTabSz="685800" eaLnBrk="1" hangingPunct="1">
              <a:lnSpc>
                <a:spcPct val="90000"/>
              </a:lnSpc>
            </a:pPr>
            <a:r>
              <a:rPr lang="en-US" sz="2000" b="1" dirty="0" smtClean="0"/>
              <a:t>Absence of evidence is not evidence of absence</a:t>
            </a:r>
          </a:p>
          <a:p>
            <a:pPr marL="857250" lvl="2" indent="-171450" defTabSz="685800" eaLnBrk="1" hangingPunct="1">
              <a:lnSpc>
                <a:spcPct val="90000"/>
              </a:lnSpc>
            </a:pPr>
            <a:r>
              <a:rPr lang="en-US" sz="1800" dirty="0" smtClean="0"/>
              <a:t>Just because you don’t see evidence of a disease doesn’t mean the patient doesn’t have the disease</a:t>
            </a:r>
          </a:p>
          <a:p>
            <a:pPr marL="557213" lvl="1" indent="-214313" defTabSz="685800" eaLnBrk="1" hangingPunct="1">
              <a:lnSpc>
                <a:spcPct val="90000"/>
              </a:lnSpc>
            </a:pPr>
            <a:r>
              <a:rPr lang="en-US" sz="2000" b="1" dirty="0" smtClean="0"/>
              <a:t>Vigilance in exploring for a condition, even if it turns out NOT to be present, has clinical relevance</a:t>
            </a:r>
          </a:p>
          <a:p>
            <a:pPr marL="857250" lvl="2" indent="-171450" defTabSz="685800" eaLnBrk="1" hangingPunct="1">
              <a:lnSpc>
                <a:spcPct val="90000"/>
              </a:lnSpc>
            </a:pPr>
            <a:r>
              <a:rPr lang="en-US" sz="1800" dirty="0" smtClean="0"/>
              <a:t>Providers may look harder for the presence of a condition or a physical finding in some patients more than others</a:t>
            </a:r>
          </a:p>
          <a:p>
            <a:pPr marL="557213" lvl="1" indent="-214313" defTabSz="685800" eaLnBrk="1" hangingPunct="1">
              <a:lnSpc>
                <a:spcPct val="90000"/>
              </a:lnSpc>
            </a:pPr>
            <a:r>
              <a:rPr lang="en-US" sz="2000" b="1" dirty="0" smtClean="0"/>
              <a:t>Clusters of visits are significant, but not necessarily directly related to the condition being studied</a:t>
            </a:r>
          </a:p>
          <a:p>
            <a:pPr marL="857250" lvl="2" indent="-171450" defTabSz="685800" eaLnBrk="1" hangingPunct="1">
              <a:lnSpc>
                <a:spcPct val="90000"/>
              </a:lnSpc>
            </a:pPr>
            <a:r>
              <a:rPr lang="en-US" sz="1800" dirty="0" smtClean="0"/>
              <a:t>Someone with a lot of visits related to asthma may get a cholesterol drawn sooner than a patient without asthma whose cholesterol management is being done more routinely.</a:t>
            </a:r>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23</a:t>
            </a:fld>
            <a:endParaRPr lang="en-GB"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191"/>
            <a:ext cx="7924800" cy="808038"/>
          </a:xfrm>
        </p:spPr>
        <p:txBody>
          <a:bodyPr/>
          <a:lstStyle/>
          <a:p>
            <a:r>
              <a:rPr lang="en-US" dirty="0"/>
              <a:t>Caveats in </a:t>
            </a:r>
            <a:r>
              <a:rPr lang="en-US" dirty="0"/>
              <a:t>Signal Processing</a:t>
            </a:r>
            <a:r>
              <a:rPr lang="en-US" dirty="0"/>
              <a:t/>
            </a:r>
            <a:br>
              <a:rPr lang="en-US" dirty="0"/>
            </a:br>
            <a:r>
              <a:rPr lang="en-US" dirty="0"/>
              <a:t>to Improve Clinical Care</a:t>
            </a:r>
          </a:p>
        </p:txBody>
      </p:sp>
      <p:sp>
        <p:nvSpPr>
          <p:cNvPr id="4" name="Text Placeholder 3"/>
          <p:cNvSpPr>
            <a:spLocks noGrp="1"/>
          </p:cNvSpPr>
          <p:nvPr>
            <p:ph type="body" sz="quarter" idx="14"/>
          </p:nvPr>
        </p:nvSpPr>
        <p:spPr>
          <a:xfrm>
            <a:off x="754912" y="1788042"/>
            <a:ext cx="7779488" cy="4424400"/>
          </a:xfrm>
        </p:spPr>
        <p:txBody>
          <a:bodyPr/>
          <a:lstStyle/>
          <a:p>
            <a:pPr marL="342900" indent="-342900" defTabSz="914400" eaLnBrk="1" hangingPunct="1">
              <a:lnSpc>
                <a:spcPct val="80000"/>
              </a:lnSpc>
            </a:pPr>
            <a:r>
              <a:rPr lang="en-US" altLang="en-US" sz="2200" dirty="0">
                <a:latin typeface="+mn-lt"/>
                <a:ea typeface="ＭＳ Ｐゴシック" pitchFamily="34" charset="-128"/>
              </a:rPr>
              <a:t>To find patients with a certain disease, you need to consider all the ways the disease may be represented in diagnosis codes and ancillary test </a:t>
            </a:r>
            <a:r>
              <a:rPr lang="en-US" altLang="en-US" sz="2200" dirty="0" smtClean="0">
                <a:latin typeface="+mn-lt"/>
                <a:ea typeface="ＭＳ Ｐゴシック" pitchFamily="34" charset="-128"/>
              </a:rPr>
              <a:t>results</a:t>
            </a:r>
          </a:p>
          <a:p>
            <a:pPr marL="342900" indent="-342900" defTabSz="914400" eaLnBrk="1" hangingPunct="1">
              <a:lnSpc>
                <a:spcPct val="80000"/>
              </a:lnSpc>
            </a:pPr>
            <a:endParaRPr lang="en-US" altLang="en-US" sz="2200" dirty="0">
              <a:latin typeface="+mn-lt"/>
              <a:ea typeface="ＭＳ Ｐゴシック" pitchFamily="34" charset="-128"/>
            </a:endParaRPr>
          </a:p>
          <a:p>
            <a:pPr lvl="1" eaLnBrk="1" hangingPunct="1">
              <a:lnSpc>
                <a:spcPct val="80000"/>
              </a:lnSpc>
            </a:pPr>
            <a:r>
              <a:rPr lang="en-US" altLang="en-US" sz="2200" dirty="0">
                <a:ea typeface="ＭＳ Ｐゴシック" pitchFamily="34" charset="-128"/>
              </a:rPr>
              <a:t>URI/bronchitis/</a:t>
            </a:r>
            <a:r>
              <a:rPr lang="en-US" altLang="en-US" sz="2200" dirty="0" err="1">
                <a:ea typeface="ＭＳ Ｐゴシック" pitchFamily="34" charset="-128"/>
              </a:rPr>
              <a:t>tracheitis</a:t>
            </a:r>
            <a:r>
              <a:rPr lang="en-US" altLang="en-US" sz="2200" dirty="0">
                <a:ea typeface="ＭＳ Ｐゴシック" pitchFamily="34" charset="-128"/>
              </a:rPr>
              <a:t>/pharyngitis/sinusitis are harder to reliably distinguish that most people would like to think</a:t>
            </a:r>
            <a:r>
              <a:rPr lang="en-US" altLang="en-US" sz="2200" dirty="0" smtClean="0">
                <a:ea typeface="ＭＳ Ｐゴシック" pitchFamily="34" charset="-128"/>
              </a:rPr>
              <a:t>.</a:t>
            </a:r>
          </a:p>
          <a:p>
            <a:pPr lvl="1" eaLnBrk="1" hangingPunct="1">
              <a:lnSpc>
                <a:spcPct val="80000"/>
              </a:lnSpc>
            </a:pPr>
            <a:endParaRPr lang="en-US" altLang="en-US" sz="2200" dirty="0">
              <a:ea typeface="ＭＳ Ｐゴシック" pitchFamily="34" charset="-128"/>
            </a:endParaRPr>
          </a:p>
          <a:p>
            <a:pPr lvl="1" eaLnBrk="1" hangingPunct="1">
              <a:lnSpc>
                <a:spcPct val="80000"/>
              </a:lnSpc>
            </a:pPr>
            <a:r>
              <a:rPr lang="en-US" altLang="en-US" sz="2200" dirty="0">
                <a:ea typeface="ＭＳ Ｐゴシック" pitchFamily="34" charset="-128"/>
              </a:rPr>
              <a:t>Green sputum is not always bacterial and Yellow sputum is not always </a:t>
            </a:r>
            <a:r>
              <a:rPr lang="en-US" altLang="en-US" sz="2200" dirty="0" smtClean="0">
                <a:ea typeface="ＭＳ Ｐゴシック" pitchFamily="34" charset="-128"/>
              </a:rPr>
              <a:t>viral</a:t>
            </a:r>
          </a:p>
          <a:p>
            <a:pPr lvl="1" eaLnBrk="1" hangingPunct="1">
              <a:lnSpc>
                <a:spcPct val="80000"/>
              </a:lnSpc>
            </a:pPr>
            <a:endParaRPr lang="en-US" altLang="en-US" sz="2200" dirty="0">
              <a:ea typeface="ＭＳ Ｐゴシック" pitchFamily="34" charset="-128"/>
            </a:endParaRPr>
          </a:p>
          <a:p>
            <a:pPr lvl="1" eaLnBrk="1" hangingPunct="1">
              <a:lnSpc>
                <a:spcPct val="80000"/>
              </a:lnSpc>
            </a:pPr>
            <a:r>
              <a:rPr lang="en-US" altLang="en-US" sz="2200" dirty="0">
                <a:ea typeface="ＭＳ Ｐゴシック" pitchFamily="34" charset="-128"/>
              </a:rPr>
              <a:t>Broad definitions must be considered in the assessment of both risks and </a:t>
            </a:r>
            <a:r>
              <a:rPr lang="en-US" altLang="en-US" sz="2200" dirty="0" smtClean="0">
                <a:ea typeface="ＭＳ Ｐゴシック" pitchFamily="34" charset="-128"/>
              </a:rPr>
              <a:t>outcomes</a:t>
            </a:r>
            <a:endParaRPr lang="en-US" altLang="en-US" sz="2200" dirty="0">
              <a:ea typeface="ＭＳ Ｐゴシック" pitchFamily="34" charset="-128"/>
            </a:endParaRPr>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24</a:t>
            </a:fld>
            <a:endParaRPr lang="en-GB" dirty="0"/>
          </a:p>
        </p:txBody>
      </p:sp>
    </p:spTree>
    <p:extLst>
      <p:ext uri="{BB962C8B-B14F-4D97-AF65-F5344CB8AC3E}">
        <p14:creationId xmlns:p14="http://schemas.microsoft.com/office/powerpoint/2010/main" val="395021978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8" y="769088"/>
            <a:ext cx="7924800" cy="808038"/>
          </a:xfrm>
        </p:spPr>
        <p:txBody>
          <a:bodyPr/>
          <a:lstStyle/>
          <a:p>
            <a:r>
              <a:rPr lang="en-US" dirty="0"/>
              <a:t>Caveats in </a:t>
            </a:r>
            <a:r>
              <a:rPr lang="en-US" dirty="0"/>
              <a:t>Signal Processing to </a:t>
            </a:r>
            <a:r>
              <a:rPr lang="en-US" dirty="0"/>
              <a:t>Improve Clinical Care</a:t>
            </a:r>
          </a:p>
        </p:txBody>
      </p:sp>
      <p:sp>
        <p:nvSpPr>
          <p:cNvPr id="4" name="Text Placeholder 3"/>
          <p:cNvSpPr>
            <a:spLocks noGrp="1"/>
          </p:cNvSpPr>
          <p:nvPr>
            <p:ph type="body" sz="quarter" idx="14"/>
          </p:nvPr>
        </p:nvSpPr>
        <p:spPr>
          <a:xfrm>
            <a:off x="691116" y="1788042"/>
            <a:ext cx="7729870" cy="4424400"/>
          </a:xfrm>
        </p:spPr>
        <p:txBody>
          <a:bodyPr/>
          <a:lstStyle/>
          <a:p>
            <a:pPr marL="342900" indent="-342900" defTabSz="914400" eaLnBrk="1" hangingPunct="1">
              <a:lnSpc>
                <a:spcPct val="80000"/>
              </a:lnSpc>
            </a:pPr>
            <a:r>
              <a:rPr lang="en-US" altLang="en-US" sz="2200" dirty="0" smtClean="0">
                <a:latin typeface="+mn-lt"/>
                <a:ea typeface="ＭＳ Ｐゴシック" pitchFamily="34" charset="-128"/>
              </a:rPr>
              <a:t>Left </a:t>
            </a:r>
            <a:r>
              <a:rPr lang="en-US" altLang="en-US" sz="2200" dirty="0">
                <a:latin typeface="+mn-lt"/>
                <a:ea typeface="ＭＳ Ｐゴシック" pitchFamily="34" charset="-128"/>
              </a:rPr>
              <a:t>Censoring</a:t>
            </a:r>
          </a:p>
          <a:p>
            <a:pPr lvl="1" eaLnBrk="1" hangingPunct="1">
              <a:lnSpc>
                <a:spcPct val="80000"/>
              </a:lnSpc>
            </a:pPr>
            <a:r>
              <a:rPr lang="en-US" altLang="en-US" sz="2200" dirty="0">
                <a:ea typeface="ＭＳ Ｐゴシック" pitchFamily="34" charset="-128"/>
              </a:rPr>
              <a:t> the first instance of a disease in the </a:t>
            </a:r>
            <a:r>
              <a:rPr lang="en-US" altLang="en-US" sz="2200" dirty="0" smtClean="0">
                <a:ea typeface="ＭＳ Ｐゴシック" pitchFamily="34" charset="-128"/>
              </a:rPr>
              <a:t>data is </a:t>
            </a:r>
            <a:r>
              <a:rPr lang="en-US" altLang="en-US" sz="2200" dirty="0">
                <a:ea typeface="ＭＳ Ｐゴシック" pitchFamily="34" charset="-128"/>
              </a:rPr>
              <a:t>not necessarily the time the disease first appeared.</a:t>
            </a:r>
          </a:p>
          <a:p>
            <a:pPr lvl="1" eaLnBrk="1" hangingPunct="1">
              <a:lnSpc>
                <a:spcPct val="80000"/>
              </a:lnSpc>
            </a:pPr>
            <a:r>
              <a:rPr lang="en-US" altLang="en-US" sz="2200" dirty="0">
                <a:ea typeface="ＭＳ Ｐゴシック" pitchFamily="34" charset="-128"/>
              </a:rPr>
              <a:t>Absence of a disease in the </a:t>
            </a:r>
            <a:r>
              <a:rPr lang="en-US" altLang="en-US" sz="2200" dirty="0" smtClean="0">
                <a:ea typeface="ＭＳ Ｐゴシック" pitchFamily="34" charset="-128"/>
              </a:rPr>
              <a:t>data does </a:t>
            </a:r>
            <a:r>
              <a:rPr lang="en-US" altLang="en-US" sz="2200" dirty="0">
                <a:ea typeface="ＭＳ Ｐゴシック" pitchFamily="34" charset="-128"/>
              </a:rPr>
              <a:t>not mean the condition does not </a:t>
            </a:r>
            <a:r>
              <a:rPr lang="en-US" altLang="en-US" sz="2200" dirty="0" smtClean="0">
                <a:ea typeface="ＭＳ Ｐゴシック" pitchFamily="34" charset="-128"/>
              </a:rPr>
              <a:t>exist</a:t>
            </a:r>
          </a:p>
          <a:p>
            <a:pPr lvl="1" eaLnBrk="1" hangingPunct="1">
              <a:lnSpc>
                <a:spcPct val="80000"/>
              </a:lnSpc>
            </a:pPr>
            <a:endParaRPr lang="en-US" altLang="en-US" sz="2200" dirty="0">
              <a:ea typeface="ＭＳ Ｐゴシック" pitchFamily="34" charset="-128"/>
            </a:endParaRPr>
          </a:p>
          <a:p>
            <a:pPr marL="342900" indent="-342900" defTabSz="914400" eaLnBrk="1" hangingPunct="1">
              <a:lnSpc>
                <a:spcPct val="80000"/>
              </a:lnSpc>
            </a:pPr>
            <a:r>
              <a:rPr lang="en-US" altLang="en-US" sz="2200" dirty="0">
                <a:latin typeface="+mn-lt"/>
                <a:ea typeface="ＭＳ Ｐゴシック" pitchFamily="34" charset="-128"/>
              </a:rPr>
              <a:t>Right Censoring</a:t>
            </a:r>
          </a:p>
          <a:p>
            <a:pPr lvl="1" eaLnBrk="1" hangingPunct="1">
              <a:lnSpc>
                <a:spcPct val="80000"/>
              </a:lnSpc>
            </a:pPr>
            <a:r>
              <a:rPr lang="en-US" altLang="en-US" sz="2200" dirty="0" smtClean="0">
                <a:ea typeface="ＭＳ Ｐゴシック" pitchFamily="34" charset="-128"/>
              </a:rPr>
              <a:t>Data must </a:t>
            </a:r>
            <a:r>
              <a:rPr lang="en-US" altLang="en-US" sz="2200" dirty="0">
                <a:ea typeface="ＭＳ Ｐゴシック" pitchFamily="34" charset="-128"/>
              </a:rPr>
              <a:t>cover a time interval long enough for the exposure to result in an outcome that is captured in the data.</a:t>
            </a:r>
          </a:p>
          <a:p>
            <a:pPr lvl="1" eaLnBrk="1" hangingPunct="1">
              <a:lnSpc>
                <a:spcPct val="80000"/>
              </a:lnSpc>
            </a:pPr>
            <a:r>
              <a:rPr lang="en-US" altLang="en-US" sz="2200" dirty="0">
                <a:ea typeface="ＭＳ Ｐゴシック" pitchFamily="34" charset="-128"/>
              </a:rPr>
              <a:t>Does the exposure influence the occurrence of the outcome in 1 year, or 5 years?</a:t>
            </a:r>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25</a:t>
            </a:fld>
            <a:endParaRPr lang="en-GB" dirty="0"/>
          </a:p>
        </p:txBody>
      </p:sp>
    </p:spTree>
    <p:extLst>
      <p:ext uri="{BB962C8B-B14F-4D97-AF65-F5344CB8AC3E}">
        <p14:creationId xmlns:p14="http://schemas.microsoft.com/office/powerpoint/2010/main" val="230430942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6558"/>
            <a:ext cx="7924800" cy="808038"/>
          </a:xfrm>
        </p:spPr>
        <p:txBody>
          <a:bodyPr/>
          <a:lstStyle/>
          <a:p>
            <a:r>
              <a:rPr lang="en-US" dirty="0"/>
              <a:t>Caveats in </a:t>
            </a:r>
            <a:r>
              <a:rPr lang="en-US" dirty="0"/>
              <a:t>Signal Processing</a:t>
            </a:r>
            <a:r>
              <a:rPr lang="en-US" dirty="0"/>
              <a:t/>
            </a:r>
            <a:br>
              <a:rPr lang="en-US" dirty="0"/>
            </a:br>
            <a:r>
              <a:rPr lang="en-US" dirty="0"/>
              <a:t>to Improve Clinical Care</a:t>
            </a:r>
          </a:p>
        </p:txBody>
      </p:sp>
      <p:sp>
        <p:nvSpPr>
          <p:cNvPr id="4" name="Text Placeholder 3"/>
          <p:cNvSpPr>
            <a:spLocks noGrp="1"/>
          </p:cNvSpPr>
          <p:nvPr>
            <p:ph type="body" sz="quarter" idx="14"/>
          </p:nvPr>
        </p:nvSpPr>
        <p:spPr>
          <a:xfrm>
            <a:off x="609600" y="2006378"/>
            <a:ext cx="7924800" cy="3671408"/>
          </a:xfrm>
        </p:spPr>
        <p:txBody>
          <a:bodyPr/>
          <a:lstStyle/>
          <a:p>
            <a:pPr marL="257175" indent="-257175" defTabSz="685800" eaLnBrk="1" hangingPunct="1">
              <a:lnSpc>
                <a:spcPct val="90000"/>
              </a:lnSpc>
            </a:pPr>
            <a:r>
              <a:rPr lang="en-US" sz="2100" dirty="0" smtClean="0"/>
              <a:t>Data from </a:t>
            </a:r>
            <a:r>
              <a:rPr lang="en-US" sz="2100" dirty="0" err="1" smtClean="0"/>
              <a:t>uncaptured</a:t>
            </a:r>
            <a:r>
              <a:rPr lang="en-US" sz="2100" dirty="0" smtClean="0"/>
              <a:t> clinical settings</a:t>
            </a:r>
          </a:p>
          <a:p>
            <a:pPr marL="557213" lvl="1" indent="-214313" defTabSz="685800" eaLnBrk="1" hangingPunct="1">
              <a:lnSpc>
                <a:spcPct val="90000"/>
              </a:lnSpc>
            </a:pPr>
            <a:r>
              <a:rPr lang="en-US" sz="2100" dirty="0" smtClean="0"/>
              <a:t>Received Angioplasty at big city institution A. Hospitalized at local community hospital for GI bleed.</a:t>
            </a:r>
          </a:p>
          <a:p>
            <a:pPr marL="557213" lvl="1" indent="-214313" defTabSz="685800" eaLnBrk="1" hangingPunct="1">
              <a:lnSpc>
                <a:spcPct val="90000"/>
              </a:lnSpc>
            </a:pPr>
            <a:endParaRPr lang="en-US" sz="2100" dirty="0" smtClean="0"/>
          </a:p>
          <a:p>
            <a:pPr marL="257175" indent="-257175" defTabSz="685800" eaLnBrk="1" hangingPunct="1">
              <a:lnSpc>
                <a:spcPct val="90000"/>
              </a:lnSpc>
            </a:pPr>
            <a:r>
              <a:rPr lang="en-US" sz="2100" dirty="0" smtClean="0"/>
              <a:t>Logical inconsistencies across information systems</a:t>
            </a:r>
          </a:p>
          <a:p>
            <a:pPr marL="557213" lvl="1" indent="-214313" defTabSz="685800" eaLnBrk="1" hangingPunct="1">
              <a:lnSpc>
                <a:spcPct val="90000"/>
              </a:lnSpc>
            </a:pPr>
            <a:r>
              <a:rPr lang="en-US" sz="2100" dirty="0" smtClean="0"/>
              <a:t>Allergy to Drug Z listed from data source A</a:t>
            </a:r>
          </a:p>
          <a:p>
            <a:pPr marL="557213" lvl="1" indent="-214313" defTabSz="685800" eaLnBrk="1" hangingPunct="1">
              <a:lnSpc>
                <a:spcPct val="90000"/>
              </a:lnSpc>
            </a:pPr>
            <a:r>
              <a:rPr lang="en-US" sz="2100" dirty="0" smtClean="0"/>
              <a:t>Prescriptions for Drug Z from data source B </a:t>
            </a:r>
          </a:p>
          <a:p>
            <a:pPr marL="557213" lvl="1" indent="-214313" defTabSz="685800" eaLnBrk="1" hangingPunct="1">
              <a:lnSpc>
                <a:spcPct val="90000"/>
              </a:lnSpc>
            </a:pPr>
            <a:endParaRPr lang="en-US" sz="2100" dirty="0" smtClean="0"/>
          </a:p>
          <a:p>
            <a:pPr marL="257175" indent="-257175" defTabSz="685800" eaLnBrk="1" hangingPunct="1">
              <a:lnSpc>
                <a:spcPct val="90000"/>
              </a:lnSpc>
            </a:pPr>
            <a:r>
              <a:rPr lang="en-US" sz="2100" dirty="0" smtClean="0"/>
              <a:t>Temporal issues</a:t>
            </a:r>
          </a:p>
          <a:p>
            <a:pPr marL="557213" lvl="1" indent="-214313" defTabSz="685800" eaLnBrk="1" hangingPunct="1">
              <a:lnSpc>
                <a:spcPct val="90000"/>
              </a:lnSpc>
            </a:pPr>
            <a:r>
              <a:rPr lang="en-US" sz="2100" dirty="0" smtClean="0"/>
              <a:t>Presence of murmur AFTER echo report (or cardiology visit)</a:t>
            </a:r>
          </a:p>
          <a:p>
            <a:pPr marL="557213" lvl="1" indent="-214313" defTabSz="685800" eaLnBrk="1" hangingPunct="1">
              <a:lnSpc>
                <a:spcPct val="90000"/>
              </a:lnSpc>
            </a:pPr>
            <a:r>
              <a:rPr lang="en-US" sz="2100" dirty="0" smtClean="0"/>
              <a:t>Heart failure reported AFTER starting ACE-I</a:t>
            </a:r>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26</a:t>
            </a:fld>
            <a:endParaRPr lang="en-GB"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4028"/>
            <a:ext cx="7924800" cy="808038"/>
          </a:xfrm>
        </p:spPr>
        <p:txBody>
          <a:bodyPr/>
          <a:lstStyle/>
          <a:p>
            <a:r>
              <a:rPr lang="en-US" dirty="0"/>
              <a:t>Caveats in </a:t>
            </a:r>
            <a:r>
              <a:rPr lang="en-US" dirty="0"/>
              <a:t>Signal Processing</a:t>
            </a:r>
            <a:r>
              <a:rPr lang="en-US" dirty="0"/>
              <a:t/>
            </a:r>
            <a:br>
              <a:rPr lang="en-US" dirty="0"/>
            </a:br>
            <a:r>
              <a:rPr lang="en-US" dirty="0"/>
              <a:t>to Improve Clinical Care</a:t>
            </a:r>
          </a:p>
        </p:txBody>
      </p:sp>
      <p:sp>
        <p:nvSpPr>
          <p:cNvPr id="4" name="Text Placeholder 3"/>
          <p:cNvSpPr>
            <a:spLocks noGrp="1"/>
          </p:cNvSpPr>
          <p:nvPr>
            <p:ph type="body" sz="quarter" idx="14"/>
          </p:nvPr>
        </p:nvSpPr>
        <p:spPr>
          <a:xfrm>
            <a:off x="744278" y="2219030"/>
            <a:ext cx="7861521" cy="4424400"/>
          </a:xfrm>
        </p:spPr>
        <p:txBody>
          <a:bodyPr/>
          <a:lstStyle/>
          <a:p>
            <a:pPr marL="257175" indent="-257175" defTabSz="685800" eaLnBrk="1" hangingPunct="1">
              <a:lnSpc>
                <a:spcPct val="90000"/>
              </a:lnSpc>
            </a:pPr>
            <a:endParaRPr lang="en-US" sz="2100" dirty="0" smtClean="0"/>
          </a:p>
          <a:p>
            <a:pPr marL="257175" indent="-257175" defTabSz="685800" eaLnBrk="1" hangingPunct="1">
              <a:lnSpc>
                <a:spcPct val="90000"/>
              </a:lnSpc>
            </a:pPr>
            <a:r>
              <a:rPr lang="en-US" sz="2100" dirty="0" err="1" smtClean="0"/>
              <a:t>Uncoded</a:t>
            </a:r>
            <a:r>
              <a:rPr lang="en-US" sz="2100" dirty="0" smtClean="0"/>
              <a:t> information</a:t>
            </a:r>
          </a:p>
          <a:p>
            <a:pPr marL="557213" lvl="1" indent="-214313" defTabSz="685800" eaLnBrk="1" hangingPunct="1">
              <a:lnSpc>
                <a:spcPct val="90000"/>
              </a:lnSpc>
            </a:pPr>
            <a:r>
              <a:rPr lang="en-US" sz="2100" dirty="0" smtClean="0"/>
              <a:t>Patients with certain characteristics are cared for in certain locations of the hospital</a:t>
            </a:r>
          </a:p>
          <a:p>
            <a:pPr marL="557213" lvl="1" indent="-214313" defTabSz="685800" eaLnBrk="1" hangingPunct="1">
              <a:lnSpc>
                <a:spcPct val="90000"/>
              </a:lnSpc>
            </a:pPr>
            <a:endParaRPr lang="en-US" sz="2100" dirty="0" smtClean="0"/>
          </a:p>
          <a:p>
            <a:pPr marL="257175" indent="-257175" defTabSz="685800" eaLnBrk="1" hangingPunct="1">
              <a:lnSpc>
                <a:spcPct val="90000"/>
              </a:lnSpc>
            </a:pPr>
            <a:r>
              <a:rPr lang="en-US" sz="2100" dirty="0" smtClean="0"/>
              <a:t>Regional (and personal) variation in documentation styles</a:t>
            </a:r>
            <a:endParaRPr lang="en-US" sz="1800" dirty="0" smtClean="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27</a:t>
            </a:fld>
            <a:endParaRPr lang="en-GB" dirty="0"/>
          </a:p>
        </p:txBody>
      </p:sp>
    </p:spTree>
    <p:extLst>
      <p:ext uri="{BB962C8B-B14F-4D97-AF65-F5344CB8AC3E}">
        <p14:creationId xmlns:p14="http://schemas.microsoft.com/office/powerpoint/2010/main" val="133052758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6558"/>
            <a:ext cx="7924800" cy="808038"/>
          </a:xfrm>
        </p:spPr>
        <p:txBody>
          <a:bodyPr/>
          <a:lstStyle/>
          <a:p>
            <a:r>
              <a:rPr lang="en-US" dirty="0"/>
              <a:t>Caveats in </a:t>
            </a:r>
            <a:r>
              <a:rPr lang="en-US" dirty="0"/>
              <a:t>Signal Processing</a:t>
            </a:r>
            <a:r>
              <a:rPr lang="en-US" dirty="0"/>
              <a:t/>
            </a:r>
            <a:br>
              <a:rPr lang="en-US" dirty="0"/>
            </a:br>
            <a:r>
              <a:rPr lang="en-US" dirty="0"/>
              <a:t>to Improve Clinical Care</a:t>
            </a:r>
          </a:p>
        </p:txBody>
      </p:sp>
      <p:sp>
        <p:nvSpPr>
          <p:cNvPr id="3" name="Text Placeholder 2"/>
          <p:cNvSpPr>
            <a:spLocks noGrp="1"/>
          </p:cNvSpPr>
          <p:nvPr>
            <p:ph type="body" sz="quarter" idx="13"/>
          </p:nvPr>
        </p:nvSpPr>
        <p:spPr>
          <a:xfrm>
            <a:off x="2590800" y="1826707"/>
            <a:ext cx="8416800" cy="511200"/>
          </a:xfrm>
        </p:spPr>
        <p:txBody>
          <a:bodyPr/>
          <a:lstStyle/>
          <a:p>
            <a:r>
              <a:rPr lang="en-US" sz="2400" dirty="0" smtClean="0"/>
              <a:t>Unmeasured confounders</a:t>
            </a:r>
            <a:endParaRPr lang="en-US" sz="2400" dirty="0"/>
          </a:p>
        </p:txBody>
      </p:sp>
      <p:sp>
        <p:nvSpPr>
          <p:cNvPr id="4" name="Text Placeholder 3"/>
          <p:cNvSpPr>
            <a:spLocks noGrp="1"/>
          </p:cNvSpPr>
          <p:nvPr>
            <p:ph type="body" sz="quarter" idx="14"/>
          </p:nvPr>
        </p:nvSpPr>
        <p:spPr>
          <a:xfrm>
            <a:off x="609600" y="2433600"/>
            <a:ext cx="7996200" cy="4424400"/>
          </a:xfrm>
        </p:spPr>
        <p:txBody>
          <a:bodyPr/>
          <a:lstStyle/>
          <a:p>
            <a:pPr eaLnBrk="1" hangingPunct="1">
              <a:lnSpc>
                <a:spcPct val="80000"/>
              </a:lnSpc>
            </a:pPr>
            <a:r>
              <a:rPr lang="en-US" sz="2000" dirty="0" smtClean="0"/>
              <a:t>Treatment bias</a:t>
            </a:r>
          </a:p>
          <a:p>
            <a:pPr lvl="1" eaLnBrk="1" hangingPunct="1">
              <a:lnSpc>
                <a:spcPct val="80000"/>
              </a:lnSpc>
            </a:pPr>
            <a:r>
              <a:rPr lang="en-US" sz="2000" dirty="0" smtClean="0"/>
              <a:t>Medications are prescribed because the provider believes the patient needs them</a:t>
            </a:r>
          </a:p>
          <a:p>
            <a:pPr lvl="1" eaLnBrk="1" hangingPunct="1">
              <a:lnSpc>
                <a:spcPct val="80000"/>
              </a:lnSpc>
            </a:pPr>
            <a:r>
              <a:rPr lang="en-US" sz="2000" dirty="0" smtClean="0"/>
              <a:t>Sicker patients may systematically receive certain types of medicine more than others</a:t>
            </a:r>
          </a:p>
          <a:p>
            <a:pPr lvl="1" eaLnBrk="1" hangingPunct="1">
              <a:lnSpc>
                <a:spcPct val="80000"/>
              </a:lnSpc>
            </a:pPr>
            <a:endParaRPr lang="en-US" sz="2000" dirty="0" smtClean="0"/>
          </a:p>
          <a:p>
            <a:pPr eaLnBrk="1" hangingPunct="1">
              <a:lnSpc>
                <a:spcPct val="80000"/>
              </a:lnSpc>
            </a:pPr>
            <a:r>
              <a:rPr lang="en-US" sz="2000" dirty="0" smtClean="0"/>
              <a:t>Testing bias</a:t>
            </a:r>
          </a:p>
          <a:p>
            <a:pPr lvl="1" eaLnBrk="1" hangingPunct="1">
              <a:lnSpc>
                <a:spcPct val="80000"/>
              </a:lnSpc>
            </a:pPr>
            <a:r>
              <a:rPr lang="en-US" sz="2000" dirty="0" smtClean="0"/>
              <a:t>Patients who test positive for certain tests are more likely to receive additional testing (related or unrelated)</a:t>
            </a:r>
          </a:p>
          <a:p>
            <a:pPr lvl="1" eaLnBrk="1" hangingPunct="1">
              <a:lnSpc>
                <a:spcPct val="80000"/>
              </a:lnSpc>
            </a:pPr>
            <a:endParaRPr lang="en-US" sz="2000" dirty="0" smtClean="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28</a:t>
            </a:fld>
            <a:endParaRPr lang="en-GB"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191"/>
            <a:ext cx="7924800" cy="808038"/>
          </a:xfrm>
        </p:spPr>
        <p:txBody>
          <a:bodyPr/>
          <a:lstStyle/>
          <a:p>
            <a:r>
              <a:rPr lang="en-US" dirty="0"/>
              <a:t>Caveats in </a:t>
            </a:r>
            <a:r>
              <a:rPr lang="en-US" dirty="0"/>
              <a:t>Signal Processing</a:t>
            </a:r>
            <a:r>
              <a:rPr lang="en-US" dirty="0"/>
              <a:t/>
            </a:r>
            <a:br>
              <a:rPr lang="en-US" dirty="0"/>
            </a:br>
            <a:r>
              <a:rPr lang="en-US" dirty="0"/>
              <a:t>to Improve Clinical Care</a:t>
            </a:r>
          </a:p>
        </p:txBody>
      </p:sp>
      <p:sp>
        <p:nvSpPr>
          <p:cNvPr id="3" name="Text Placeholder 2"/>
          <p:cNvSpPr>
            <a:spLocks noGrp="1"/>
          </p:cNvSpPr>
          <p:nvPr>
            <p:ph type="body" sz="quarter" idx="13"/>
          </p:nvPr>
        </p:nvSpPr>
        <p:spPr>
          <a:xfrm>
            <a:off x="2590800" y="1785875"/>
            <a:ext cx="8416800" cy="511200"/>
          </a:xfrm>
        </p:spPr>
        <p:txBody>
          <a:bodyPr/>
          <a:lstStyle/>
          <a:p>
            <a:r>
              <a:rPr lang="en-US" sz="2400" dirty="0" smtClean="0"/>
              <a:t>Unmeasured confounders</a:t>
            </a:r>
            <a:endParaRPr lang="en-US" sz="2400" dirty="0"/>
          </a:p>
        </p:txBody>
      </p:sp>
      <p:sp>
        <p:nvSpPr>
          <p:cNvPr id="4" name="Text Placeholder 3"/>
          <p:cNvSpPr>
            <a:spLocks noGrp="1"/>
          </p:cNvSpPr>
          <p:nvPr>
            <p:ph type="body" sz="quarter" idx="14"/>
          </p:nvPr>
        </p:nvSpPr>
        <p:spPr>
          <a:xfrm>
            <a:off x="609600" y="2297075"/>
            <a:ext cx="7996200" cy="4424400"/>
          </a:xfrm>
        </p:spPr>
        <p:txBody>
          <a:bodyPr/>
          <a:lstStyle/>
          <a:p>
            <a:pPr eaLnBrk="1" hangingPunct="1">
              <a:lnSpc>
                <a:spcPct val="80000"/>
              </a:lnSpc>
            </a:pPr>
            <a:r>
              <a:rPr lang="en-US" sz="2000" dirty="0"/>
              <a:t>Formulary issues</a:t>
            </a:r>
          </a:p>
          <a:p>
            <a:pPr lvl="1" eaLnBrk="1" hangingPunct="1">
              <a:lnSpc>
                <a:spcPct val="80000"/>
              </a:lnSpc>
            </a:pPr>
            <a:r>
              <a:rPr lang="en-US" dirty="0"/>
              <a:t>Insurer rules limiting the use of some meds to patients with certain underlying conditions or who have already failed other meds?</a:t>
            </a:r>
          </a:p>
          <a:p>
            <a:pPr lvl="1" eaLnBrk="1" hangingPunct="1">
              <a:lnSpc>
                <a:spcPct val="80000"/>
              </a:lnSpc>
            </a:pPr>
            <a:endParaRPr lang="en-US" dirty="0"/>
          </a:p>
          <a:p>
            <a:pPr eaLnBrk="1" hangingPunct="1">
              <a:lnSpc>
                <a:spcPct val="80000"/>
              </a:lnSpc>
            </a:pPr>
            <a:r>
              <a:rPr lang="en-US" sz="2000" dirty="0"/>
              <a:t>Practice variation</a:t>
            </a:r>
          </a:p>
          <a:p>
            <a:pPr lvl="1" eaLnBrk="1" hangingPunct="1">
              <a:lnSpc>
                <a:spcPct val="80000"/>
              </a:lnSpc>
            </a:pPr>
            <a:r>
              <a:rPr lang="en-US" dirty="0"/>
              <a:t>Some meds are favored because of non-clinical issues</a:t>
            </a:r>
          </a:p>
          <a:p>
            <a:pPr lvl="1" eaLnBrk="1" hangingPunct="1">
              <a:lnSpc>
                <a:spcPct val="80000"/>
              </a:lnSpc>
            </a:pPr>
            <a:endParaRPr lang="en-US" dirty="0"/>
          </a:p>
          <a:p>
            <a:pPr eaLnBrk="1" hangingPunct="1">
              <a:lnSpc>
                <a:spcPct val="80000"/>
              </a:lnSpc>
            </a:pPr>
            <a:r>
              <a:rPr lang="en-US" sz="2000" dirty="0"/>
              <a:t>OTC Meds</a:t>
            </a:r>
          </a:p>
          <a:p>
            <a:pPr lvl="1" eaLnBrk="1" hangingPunct="1">
              <a:lnSpc>
                <a:spcPct val="80000"/>
              </a:lnSpc>
            </a:pPr>
            <a:r>
              <a:rPr lang="en-US" dirty="0"/>
              <a:t>Aspirin, other NSAIDs, PPIs</a:t>
            </a:r>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29</a:t>
            </a:fld>
            <a:endParaRPr lang="en-GB" dirty="0"/>
          </a:p>
        </p:txBody>
      </p:sp>
    </p:spTree>
    <p:extLst>
      <p:ext uri="{BB962C8B-B14F-4D97-AF65-F5344CB8AC3E}">
        <p14:creationId xmlns:p14="http://schemas.microsoft.com/office/powerpoint/2010/main" val="18075420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a:t>
            </a:r>
            <a:endParaRPr lang="en-US" dirty="0"/>
          </a:p>
        </p:txBody>
      </p:sp>
      <p:sp>
        <p:nvSpPr>
          <p:cNvPr id="3" name="Content Placeholder 2"/>
          <p:cNvSpPr>
            <a:spLocks noGrp="1"/>
          </p:cNvSpPr>
          <p:nvPr>
            <p:ph idx="1"/>
          </p:nvPr>
        </p:nvSpPr>
        <p:spPr/>
        <p:txBody>
          <a:bodyPr/>
          <a:lstStyle/>
          <a:p>
            <a:pPr marL="0" indent="0">
              <a:buNone/>
            </a:pPr>
            <a:r>
              <a:rPr lang="en-US" dirty="0" smtClean="0"/>
              <a:t>Definition </a:t>
            </a:r>
            <a:r>
              <a:rPr lang="en-US" dirty="0"/>
              <a:t>by Merriam-Webster</a:t>
            </a:r>
            <a:endParaRPr lang="en-US" dirty="0" smtClean="0"/>
          </a:p>
          <a:p>
            <a:pPr marL="0" indent="0">
              <a:buNone/>
            </a:pPr>
            <a:endParaRPr lang="en-US" dirty="0"/>
          </a:p>
          <a:p>
            <a:pPr marL="0" indent="0">
              <a:buNone/>
            </a:pPr>
            <a:r>
              <a:rPr lang="en-US" dirty="0" smtClean="0"/>
              <a:t>(</a:t>
            </a:r>
            <a:r>
              <a:rPr lang="en-US" dirty="0"/>
              <a:t>1) :  the state of being the case :  fact </a:t>
            </a:r>
            <a:endParaRPr lang="en-US" dirty="0" smtClean="0"/>
          </a:p>
          <a:p>
            <a:pPr marL="0" indent="0">
              <a:buNone/>
            </a:pPr>
            <a:endParaRPr lang="en-US" dirty="0"/>
          </a:p>
          <a:p>
            <a:pPr marL="0" indent="0">
              <a:buNone/>
            </a:pPr>
            <a:r>
              <a:rPr lang="en-US" dirty="0"/>
              <a:t>(2) :  the body of real things, events, and facts :  actuality</a:t>
            </a:r>
            <a:endParaRPr lang="en-US" dirty="0" smtClean="0"/>
          </a:p>
        </p:txBody>
      </p:sp>
      <p:sp>
        <p:nvSpPr>
          <p:cNvPr id="4" name="Slide Number Placeholder 3"/>
          <p:cNvSpPr>
            <a:spLocks noGrp="1"/>
          </p:cNvSpPr>
          <p:nvPr>
            <p:ph type="sldNum" sz="quarter" idx="12"/>
          </p:nvPr>
        </p:nvSpPr>
        <p:spPr/>
        <p:txBody>
          <a:bodyPr/>
          <a:lstStyle/>
          <a:p>
            <a:pPr>
              <a:defRPr/>
            </a:pPr>
            <a:fld id="{AAE75B96-3E47-462E-BF54-8061A585DABA}" type="slidenum">
              <a:rPr lang="en-US" smtClean="0"/>
              <a:pPr>
                <a:defRPr/>
              </a:pPr>
              <a:t>3</a:t>
            </a:fld>
            <a:endParaRPr lang="en-US"/>
          </a:p>
        </p:txBody>
      </p:sp>
    </p:spTree>
    <p:extLst>
      <p:ext uri="{BB962C8B-B14F-4D97-AF65-F5344CB8AC3E}">
        <p14:creationId xmlns:p14="http://schemas.microsoft.com/office/powerpoint/2010/main" val="4159279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Idiosyncrasies</a:t>
            </a:r>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30</a:t>
            </a:fld>
            <a:endParaRPr lang="en-GB" dirty="0"/>
          </a:p>
        </p:txBody>
      </p:sp>
      <p:sp>
        <p:nvSpPr>
          <p:cNvPr id="9" name="Text Placeholder 8"/>
          <p:cNvSpPr>
            <a:spLocks noGrp="1"/>
          </p:cNvSpPr>
          <p:nvPr>
            <p:ph type="body" sz="quarter" idx="14"/>
          </p:nvPr>
        </p:nvSpPr>
        <p:spPr>
          <a:xfrm>
            <a:off x="609599" y="1931950"/>
            <a:ext cx="7715693" cy="4424400"/>
          </a:xfrm>
        </p:spPr>
        <p:txBody>
          <a:bodyPr/>
          <a:lstStyle/>
          <a:p>
            <a:pPr eaLnBrk="1" hangingPunct="1">
              <a:lnSpc>
                <a:spcPct val="90000"/>
              </a:lnSpc>
            </a:pPr>
            <a:r>
              <a:rPr lang="en-US" altLang="en-US" sz="2200" dirty="0">
                <a:latin typeface="+mn-lt"/>
                <a:ea typeface="ＭＳ Ｐゴシック" pitchFamily="34" charset="-128"/>
              </a:rPr>
              <a:t>Corrections for problems may increase the accuracy of the data, but make the analytical data set less generalizable</a:t>
            </a:r>
          </a:p>
          <a:p>
            <a:pPr lvl="1" eaLnBrk="1" hangingPunct="1">
              <a:lnSpc>
                <a:spcPct val="90000"/>
              </a:lnSpc>
            </a:pPr>
            <a:r>
              <a:rPr lang="en-US" altLang="en-US" sz="2200" dirty="0">
                <a:ea typeface="ＭＳ Ｐゴシック" pitchFamily="34" charset="-128"/>
              </a:rPr>
              <a:t>Requiring an echocardiogram to definitively rule in or rule out a diagnosis of CHF limits your cohort to people who were sick enough to require an echo – even among patients who turn out NOT to have CHF by echo</a:t>
            </a:r>
          </a:p>
          <a:p>
            <a:pPr lvl="1" eaLnBrk="1" hangingPunct="1">
              <a:lnSpc>
                <a:spcPct val="90000"/>
              </a:lnSpc>
            </a:pPr>
            <a:endParaRPr lang="en-US" altLang="en-US" sz="2200" dirty="0">
              <a:ea typeface="ＭＳ Ｐゴシック" pitchFamily="34" charset="-128"/>
            </a:endParaRPr>
          </a:p>
          <a:p>
            <a:pPr lvl="1" eaLnBrk="1" hangingPunct="1">
              <a:lnSpc>
                <a:spcPct val="90000"/>
              </a:lnSpc>
            </a:pPr>
            <a:r>
              <a:rPr lang="en-US" altLang="en-US" sz="2200" dirty="0">
                <a:ea typeface="ＭＳ Ｐゴシック" pitchFamily="34" charset="-128"/>
              </a:rPr>
              <a:t>Finding incident cases by limiting a cohort to people who have existed in the system for a while without evidence for a disease of interest, and then suddenly a code for the disease appears</a:t>
            </a:r>
            <a:endParaRPr lang="en-US" sz="2200" dirty="0"/>
          </a:p>
        </p:txBody>
      </p:sp>
    </p:spTree>
    <p:extLst>
      <p:ext uri="{BB962C8B-B14F-4D97-AF65-F5344CB8AC3E}">
        <p14:creationId xmlns:p14="http://schemas.microsoft.com/office/powerpoint/2010/main" val="8648980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Idiosyncrasies</a:t>
            </a:r>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31</a:t>
            </a:fld>
            <a:endParaRPr lang="en-GB" dirty="0"/>
          </a:p>
        </p:txBody>
      </p:sp>
      <p:sp>
        <p:nvSpPr>
          <p:cNvPr id="9" name="Text Placeholder 8"/>
          <p:cNvSpPr>
            <a:spLocks noGrp="1"/>
          </p:cNvSpPr>
          <p:nvPr>
            <p:ph type="body" sz="quarter" idx="14"/>
          </p:nvPr>
        </p:nvSpPr>
        <p:spPr>
          <a:xfrm>
            <a:off x="609599" y="1760400"/>
            <a:ext cx="7715693" cy="4424400"/>
          </a:xfrm>
        </p:spPr>
        <p:txBody>
          <a:bodyPr/>
          <a:lstStyle/>
          <a:p>
            <a:pPr eaLnBrk="1" hangingPunct="1">
              <a:lnSpc>
                <a:spcPct val="90000"/>
              </a:lnSpc>
            </a:pPr>
            <a:r>
              <a:rPr lang="en-US" altLang="en-US" sz="2200" dirty="0">
                <a:latin typeface="+mn-lt"/>
                <a:ea typeface="ＭＳ Ｐゴシック" pitchFamily="34" charset="-128"/>
              </a:rPr>
              <a:t>Integrating more databases offers the promise of filling in gaps in the continuum of care, </a:t>
            </a:r>
          </a:p>
          <a:p>
            <a:pPr lvl="1" eaLnBrk="1" hangingPunct="1">
              <a:lnSpc>
                <a:spcPct val="90000"/>
              </a:lnSpc>
            </a:pPr>
            <a:r>
              <a:rPr lang="en-US" altLang="en-US" sz="2200" dirty="0">
                <a:ea typeface="ＭＳ Ｐゴシック" pitchFamily="34" charset="-128"/>
              </a:rPr>
              <a:t>But it also increases the likelihood of finding clinical conflicts in the data for an individual</a:t>
            </a:r>
          </a:p>
          <a:p>
            <a:pPr lvl="1" eaLnBrk="1" hangingPunct="1"/>
            <a:r>
              <a:rPr lang="en-US" altLang="en-US" sz="2200" dirty="0">
                <a:ea typeface="ＭＳ Ｐゴシック" pitchFamily="34" charset="-128"/>
              </a:rPr>
              <a:t>If you cannot identify patients across different systems, then there will be double-counting of individual</a:t>
            </a:r>
          </a:p>
          <a:p>
            <a:pPr lvl="1" eaLnBrk="1" hangingPunct="1">
              <a:lnSpc>
                <a:spcPct val="90000"/>
              </a:lnSpc>
            </a:pPr>
            <a:endParaRPr lang="en-US" altLang="en-US" sz="2200" dirty="0">
              <a:ea typeface="ＭＳ Ｐゴシック" pitchFamily="34" charset="-128"/>
            </a:endParaRPr>
          </a:p>
          <a:p>
            <a:pPr eaLnBrk="1" hangingPunct="1">
              <a:lnSpc>
                <a:spcPct val="90000"/>
              </a:lnSpc>
            </a:pPr>
            <a:r>
              <a:rPr lang="en-US" altLang="en-US" sz="2200" dirty="0">
                <a:latin typeface="+mn-lt"/>
                <a:ea typeface="ＭＳ Ｐゴシック" pitchFamily="34" charset="-128"/>
              </a:rPr>
              <a:t>Semantic interoperability will enable different information technology systems to understand the true meaning of data being sent</a:t>
            </a:r>
          </a:p>
          <a:p>
            <a:pPr lvl="1" eaLnBrk="1" hangingPunct="1">
              <a:lnSpc>
                <a:spcPct val="90000"/>
              </a:lnSpc>
            </a:pPr>
            <a:r>
              <a:rPr lang="en-US" altLang="en-US" sz="2200" dirty="0">
                <a:ea typeface="ＭＳ Ｐゴシック" pitchFamily="34" charset="-128"/>
              </a:rPr>
              <a:t>But have you ever seen two DOCTORS agree upon the meaning of what they hear?</a:t>
            </a:r>
          </a:p>
          <a:p>
            <a:pPr eaLnBrk="1" hangingPunct="1"/>
            <a:endParaRPr lang="en-US" altLang="en-US" sz="2800" dirty="0">
              <a:ea typeface="ＭＳ Ｐゴシック" pitchFamily="34" charset="-128"/>
            </a:endParaRPr>
          </a:p>
        </p:txBody>
      </p:sp>
    </p:spTree>
    <p:extLst>
      <p:ext uri="{BB962C8B-B14F-4D97-AF65-F5344CB8AC3E}">
        <p14:creationId xmlns:p14="http://schemas.microsoft.com/office/powerpoint/2010/main" val="290176438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Idiosyncrasies</a:t>
            </a:r>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32</a:t>
            </a:fld>
            <a:endParaRPr lang="en-GB" dirty="0"/>
          </a:p>
        </p:txBody>
      </p:sp>
      <p:sp>
        <p:nvSpPr>
          <p:cNvPr id="9" name="Text Placeholder 8"/>
          <p:cNvSpPr>
            <a:spLocks noGrp="1"/>
          </p:cNvSpPr>
          <p:nvPr>
            <p:ph type="body" sz="quarter" idx="14"/>
          </p:nvPr>
        </p:nvSpPr>
        <p:spPr>
          <a:xfrm>
            <a:off x="609599" y="1760400"/>
            <a:ext cx="7715693" cy="4424400"/>
          </a:xfrm>
        </p:spPr>
        <p:txBody>
          <a:bodyPr/>
          <a:lstStyle/>
          <a:p>
            <a:pPr eaLnBrk="1" hangingPunct="1">
              <a:lnSpc>
                <a:spcPct val="90000"/>
              </a:lnSpc>
            </a:pPr>
            <a:r>
              <a:rPr lang="en-US" altLang="en-US" sz="2200" dirty="0">
                <a:latin typeface="+mn-lt"/>
                <a:ea typeface="ＭＳ Ｐゴシック" pitchFamily="34" charset="-128"/>
              </a:rPr>
              <a:t>Standards will enable computer systems to share a common language to describe clinical concepts</a:t>
            </a:r>
          </a:p>
          <a:p>
            <a:pPr lvl="1" eaLnBrk="1" hangingPunct="1">
              <a:lnSpc>
                <a:spcPct val="90000"/>
              </a:lnSpc>
            </a:pPr>
            <a:r>
              <a:rPr lang="en-US" altLang="en-US" sz="2200" dirty="0">
                <a:ea typeface="ＭＳ Ｐゴシック" pitchFamily="34" charset="-128"/>
              </a:rPr>
              <a:t>But the precision inherent in these vocabularies often exceeds the precision of medicine</a:t>
            </a:r>
          </a:p>
          <a:p>
            <a:pPr lvl="1" eaLnBrk="1" hangingPunct="1">
              <a:lnSpc>
                <a:spcPct val="90000"/>
              </a:lnSpc>
            </a:pPr>
            <a:endParaRPr lang="en-US" altLang="en-US" sz="2200" dirty="0">
              <a:ea typeface="ＭＳ Ｐゴシック" pitchFamily="34" charset="-128"/>
            </a:endParaRPr>
          </a:p>
          <a:p>
            <a:pPr eaLnBrk="1" hangingPunct="1">
              <a:lnSpc>
                <a:spcPct val="90000"/>
              </a:lnSpc>
            </a:pPr>
            <a:r>
              <a:rPr lang="en-US" altLang="en-US" sz="2200" dirty="0">
                <a:latin typeface="+mn-lt"/>
                <a:ea typeface="ＭＳ Ｐゴシック" pitchFamily="34" charset="-128"/>
              </a:rPr>
              <a:t>The Universal Identifier problem for identifying individuals across systems will be solved with better algorithms</a:t>
            </a:r>
          </a:p>
          <a:p>
            <a:pPr lvl="1" eaLnBrk="1" hangingPunct="1">
              <a:lnSpc>
                <a:spcPct val="90000"/>
              </a:lnSpc>
            </a:pPr>
            <a:r>
              <a:rPr lang="en-US" altLang="en-US" sz="2200" dirty="0">
                <a:ea typeface="ＭＳ Ｐゴシック" pitchFamily="34" charset="-128"/>
              </a:rPr>
              <a:t>But then the state of the science will demand  already demands defined links between family members!</a:t>
            </a:r>
          </a:p>
        </p:txBody>
      </p:sp>
      <p:cxnSp>
        <p:nvCxnSpPr>
          <p:cNvPr id="4" name="Straight Connector 3"/>
          <p:cNvCxnSpPr/>
          <p:nvPr/>
        </p:nvCxnSpPr>
        <p:spPr>
          <a:xfrm flipV="1">
            <a:off x="5488172" y="4306185"/>
            <a:ext cx="156298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65410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Idiosyncrasies</a:t>
            </a:r>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33</a:t>
            </a:fld>
            <a:endParaRPr lang="en-GB" dirty="0"/>
          </a:p>
        </p:txBody>
      </p:sp>
      <p:sp>
        <p:nvSpPr>
          <p:cNvPr id="9" name="Text Placeholder 8"/>
          <p:cNvSpPr>
            <a:spLocks noGrp="1"/>
          </p:cNvSpPr>
          <p:nvPr>
            <p:ph type="body" sz="quarter" idx="14"/>
          </p:nvPr>
        </p:nvSpPr>
        <p:spPr>
          <a:xfrm>
            <a:off x="609599" y="1760400"/>
            <a:ext cx="7715693" cy="4424400"/>
          </a:xfrm>
        </p:spPr>
        <p:txBody>
          <a:bodyPr/>
          <a:lstStyle/>
          <a:p>
            <a:pPr eaLnBrk="1" hangingPunct="1">
              <a:lnSpc>
                <a:spcPct val="90000"/>
              </a:lnSpc>
            </a:pPr>
            <a:r>
              <a:rPr lang="en-US" altLang="en-US" sz="2200" dirty="0">
                <a:latin typeface="+mn-lt"/>
                <a:ea typeface="ＭＳ Ｐゴシック" pitchFamily="34" charset="-128"/>
              </a:rPr>
              <a:t>Automated business rules will help with managing updates to data</a:t>
            </a:r>
          </a:p>
          <a:p>
            <a:pPr lvl="1" eaLnBrk="1" hangingPunct="1">
              <a:lnSpc>
                <a:spcPct val="90000"/>
              </a:lnSpc>
            </a:pPr>
            <a:r>
              <a:rPr lang="en-US" altLang="en-US" sz="2200" dirty="0">
                <a:ea typeface="ＭＳ Ｐゴシック" pitchFamily="34" charset="-128"/>
              </a:rPr>
              <a:t>If an address changes, is it because the old address was wrong or did the patient move?</a:t>
            </a:r>
          </a:p>
          <a:p>
            <a:pPr lvl="1" eaLnBrk="1" hangingPunct="1">
              <a:lnSpc>
                <a:spcPct val="90000"/>
              </a:lnSpc>
            </a:pPr>
            <a:r>
              <a:rPr lang="en-US" altLang="en-US" sz="2200" dirty="0">
                <a:ea typeface="ＭＳ Ｐゴシック" pitchFamily="34" charset="-128"/>
              </a:rPr>
              <a:t>What if a gender category changes?</a:t>
            </a:r>
          </a:p>
          <a:p>
            <a:pPr lvl="1" eaLnBrk="1" hangingPunct="1">
              <a:lnSpc>
                <a:spcPct val="90000"/>
              </a:lnSpc>
            </a:pPr>
            <a:r>
              <a:rPr lang="en-US" altLang="en-US" sz="2200" dirty="0">
                <a:ea typeface="ＭＳ Ｐゴシック" pitchFamily="34" charset="-128"/>
              </a:rPr>
              <a:t>Even if you are SURE an earlier record is an error, should that record be removed from the warehouse?</a:t>
            </a:r>
          </a:p>
          <a:p>
            <a:pPr lvl="2" eaLnBrk="1" hangingPunct="1">
              <a:lnSpc>
                <a:spcPct val="90000"/>
              </a:lnSpc>
            </a:pPr>
            <a:r>
              <a:rPr lang="en-US" altLang="en-US" sz="2200" dirty="0">
                <a:ea typeface="ＭＳ Ｐゴシック" pitchFamily="34" charset="-128"/>
              </a:rPr>
              <a:t>Risk adjustment – requires true data</a:t>
            </a:r>
          </a:p>
          <a:p>
            <a:pPr lvl="2" eaLnBrk="1" hangingPunct="1">
              <a:lnSpc>
                <a:spcPct val="90000"/>
              </a:lnSpc>
            </a:pPr>
            <a:r>
              <a:rPr lang="en-US" altLang="en-US" sz="2200" dirty="0">
                <a:ea typeface="ＭＳ Ｐゴシック" pitchFamily="34" charset="-128"/>
              </a:rPr>
              <a:t>Evaluation of decision support – probably should use data that was known at contemporaneous time</a:t>
            </a:r>
          </a:p>
          <a:p>
            <a:pPr lvl="1" eaLnBrk="1" hangingPunct="1">
              <a:lnSpc>
                <a:spcPct val="90000"/>
              </a:lnSpc>
            </a:pPr>
            <a:r>
              <a:rPr lang="en-US" altLang="en-US" sz="2200" dirty="0">
                <a:ea typeface="ＭＳ Ｐゴシック" pitchFamily="34" charset="-128"/>
              </a:rPr>
              <a:t>Should corrections be made to warehouse, or source systems?</a:t>
            </a:r>
          </a:p>
          <a:p>
            <a:pPr eaLnBrk="1" hangingPunct="1">
              <a:lnSpc>
                <a:spcPct val="90000"/>
              </a:lnSpc>
            </a:pPr>
            <a:endParaRPr lang="en-US" altLang="en-US" dirty="0"/>
          </a:p>
        </p:txBody>
      </p:sp>
    </p:spTree>
    <p:extLst>
      <p:ext uri="{BB962C8B-B14F-4D97-AF65-F5344CB8AC3E}">
        <p14:creationId xmlns:p14="http://schemas.microsoft.com/office/powerpoint/2010/main" val="49968228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published in Medical Care</a:t>
            </a:r>
            <a:endParaRPr lang="en-US" dirty="0"/>
          </a:p>
        </p:txBody>
      </p:sp>
      <p:sp>
        <p:nvSpPr>
          <p:cNvPr id="5" name="Slide Number Placeholder 4"/>
          <p:cNvSpPr>
            <a:spLocks noGrp="1"/>
          </p:cNvSpPr>
          <p:nvPr>
            <p:ph type="sldNum" sz="quarter" idx="15"/>
          </p:nvPr>
        </p:nvSpPr>
        <p:spPr/>
        <p:txBody>
          <a:bodyPr/>
          <a:lstStyle/>
          <a:p>
            <a:pPr>
              <a:defRPr/>
            </a:pPr>
            <a:fld id="{29036840-A229-42ED-91C6-90704CDB802B}" type="slidenum">
              <a:rPr lang="en-GB" smtClean="0"/>
              <a:pPr>
                <a:defRPr/>
              </a:pPr>
              <a:t>34</a:t>
            </a:fld>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1256413" y="1321945"/>
            <a:ext cx="6972961" cy="5167313"/>
          </a:xfrm>
          <a:prstGeom prst="rect">
            <a:avLst/>
          </a:prstGeom>
          <a:noFill/>
          <a:ln w="9525">
            <a:noFill/>
            <a:miter lim="800000"/>
            <a:headEnd/>
            <a:tailEnd/>
          </a:ln>
        </p:spPr>
      </p:pic>
      <p:sp>
        <p:nvSpPr>
          <p:cNvPr id="8" name="Rectangle 7"/>
          <p:cNvSpPr/>
          <p:nvPr/>
        </p:nvSpPr>
        <p:spPr>
          <a:xfrm>
            <a:off x="1066800" y="6422802"/>
            <a:ext cx="3223959" cy="369332"/>
          </a:xfrm>
          <a:prstGeom prst="rect">
            <a:avLst/>
          </a:prstGeom>
          <a:solidFill>
            <a:schemeClr val="bg1"/>
          </a:solidFill>
        </p:spPr>
        <p:txBody>
          <a:bodyPr wrap="none">
            <a:spAutoFit/>
          </a:bodyPr>
          <a:lstStyle/>
          <a:p>
            <a:r>
              <a:rPr lang="en-US" i="1" dirty="0" smtClean="0"/>
              <a:t>Med Care 2013;51: S30–S37</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5475"/>
            <a:ext cx="8229600" cy="1143000"/>
          </a:xfrm>
        </p:spPr>
        <p:txBody>
          <a:bodyPr>
            <a:normAutofit/>
          </a:bodyPr>
          <a:lstStyle/>
          <a:p>
            <a:r>
              <a:rPr lang="en-US" sz="2800" dirty="0" smtClean="0"/>
              <a:t>Requirements for the appropriate application of </a:t>
            </a:r>
            <a:r>
              <a:rPr lang="en-US" sz="2800" dirty="0" smtClean="0"/>
              <a:t>Signal processing toward </a:t>
            </a:r>
            <a:r>
              <a:rPr lang="en-US" sz="2800" dirty="0" smtClean="0"/>
              <a:t>better healthcare</a:t>
            </a:r>
            <a:endParaRPr lang="en-US" sz="2800" dirty="0"/>
          </a:p>
        </p:txBody>
      </p:sp>
      <p:sp>
        <p:nvSpPr>
          <p:cNvPr id="3" name="Content Placeholder 2"/>
          <p:cNvSpPr>
            <a:spLocks noGrp="1"/>
          </p:cNvSpPr>
          <p:nvPr>
            <p:ph idx="1"/>
          </p:nvPr>
        </p:nvSpPr>
        <p:spPr>
          <a:xfrm>
            <a:off x="584790" y="1896066"/>
            <a:ext cx="7931889" cy="4260185"/>
          </a:xfrm>
        </p:spPr>
        <p:txBody>
          <a:bodyPr>
            <a:normAutofit/>
          </a:bodyPr>
          <a:lstStyle/>
          <a:p>
            <a:r>
              <a:rPr lang="en-US" sz="2000" b="1" dirty="0" smtClean="0">
                <a:latin typeface="+mj-lt"/>
              </a:rPr>
              <a:t>Understand what you can and cannot expect from observational data</a:t>
            </a:r>
          </a:p>
          <a:p>
            <a:pPr lvl="1"/>
            <a:r>
              <a:rPr lang="en-US" sz="2000" dirty="0" smtClean="0">
                <a:latin typeface="+mj-lt"/>
              </a:rPr>
              <a:t>Millions of lives and multiple years of overall data does not mean individuals are followed for a long enough time to assess all possible exposure/outcome associations</a:t>
            </a:r>
          </a:p>
          <a:p>
            <a:pPr lvl="1"/>
            <a:r>
              <a:rPr lang="en-US" dirty="0" smtClean="0">
                <a:latin typeface="+mj-lt"/>
              </a:rPr>
              <a:t>Big data does NOT always mean REPRESENTATIVE data</a:t>
            </a:r>
            <a:endParaRPr lang="en-US" sz="2000" dirty="0" smtClean="0">
              <a:latin typeface="+mj-lt"/>
            </a:endParaRPr>
          </a:p>
          <a:p>
            <a:pPr lvl="1"/>
            <a:r>
              <a:rPr lang="en-US" sz="2000" dirty="0" smtClean="0">
                <a:latin typeface="+mj-lt"/>
              </a:rPr>
              <a:t>Results of </a:t>
            </a:r>
            <a:r>
              <a:rPr lang="en-US" dirty="0"/>
              <a:t>Signal processing </a:t>
            </a:r>
            <a:r>
              <a:rPr lang="en-US" sz="2000" dirty="0" smtClean="0">
                <a:latin typeface="+mj-lt"/>
              </a:rPr>
              <a:t>are </a:t>
            </a:r>
            <a:r>
              <a:rPr lang="en-US" sz="2000" dirty="0" smtClean="0">
                <a:latin typeface="+mj-lt"/>
              </a:rPr>
              <a:t>SUPPOSED to provide a broad set of answers under different assumptions of the definition of exposed population, and the complex nature of drug exposure in the real world. </a:t>
            </a:r>
          </a:p>
          <a:p>
            <a:pPr marL="457200" lvl="1" indent="0">
              <a:buNone/>
            </a:pPr>
            <a:endParaRPr lang="en-US" dirty="0" smtClean="0">
              <a:latin typeface="+mj-lt"/>
            </a:endParaRPr>
          </a:p>
          <a:p>
            <a:endParaRPr lang="en-US" dirty="0" smtClean="0"/>
          </a:p>
        </p:txBody>
      </p:sp>
    </p:spTree>
    <p:extLst>
      <p:ext uri="{BB962C8B-B14F-4D97-AF65-F5344CB8AC3E}">
        <p14:creationId xmlns:p14="http://schemas.microsoft.com/office/powerpoint/2010/main" val="82471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2637"/>
            <a:ext cx="8229600" cy="1143000"/>
          </a:xfrm>
        </p:spPr>
        <p:txBody>
          <a:bodyPr>
            <a:normAutofit/>
          </a:bodyPr>
          <a:lstStyle/>
          <a:p>
            <a:r>
              <a:rPr lang="en-US" sz="2800" dirty="0"/>
              <a:t>Requirements for the appropriate application of Signal processing toward better healthcare</a:t>
            </a:r>
            <a:endParaRPr lang="en-US" sz="2800" dirty="0"/>
          </a:p>
        </p:txBody>
      </p:sp>
      <p:sp>
        <p:nvSpPr>
          <p:cNvPr id="3" name="Content Placeholder 2"/>
          <p:cNvSpPr>
            <a:spLocks noGrp="1"/>
          </p:cNvSpPr>
          <p:nvPr>
            <p:ph idx="1"/>
          </p:nvPr>
        </p:nvSpPr>
        <p:spPr>
          <a:xfrm>
            <a:off x="561753" y="1883735"/>
            <a:ext cx="7869866" cy="4876800"/>
          </a:xfrm>
        </p:spPr>
        <p:txBody>
          <a:bodyPr>
            <a:normAutofit/>
          </a:bodyPr>
          <a:lstStyle/>
          <a:p>
            <a:r>
              <a:rPr lang="en-US" sz="2000" dirty="0" smtClean="0"/>
              <a:t>Better accuracy than humans, or ability to augment human assessment is a great goal, but be mindful of what can be done with the improved knowledge that is gained</a:t>
            </a:r>
          </a:p>
          <a:p>
            <a:pPr lvl="1"/>
            <a:r>
              <a:rPr lang="en-US" dirty="0" smtClean="0"/>
              <a:t>Love genomic-guided therapy</a:t>
            </a:r>
          </a:p>
          <a:p>
            <a:pPr lvl="1"/>
            <a:r>
              <a:rPr lang="en-US" dirty="0" smtClean="0"/>
              <a:t>Hate imperfect risk prediction of diseases that have no adequate treatment</a:t>
            </a:r>
          </a:p>
          <a:p>
            <a:r>
              <a:rPr lang="en-US" sz="2000" dirty="0" smtClean="0"/>
              <a:t>Beware impact of heterogeneity that exists within members of the same cluster</a:t>
            </a:r>
          </a:p>
          <a:p>
            <a:r>
              <a:rPr lang="en-US" sz="2000" dirty="0" smtClean="0"/>
              <a:t>Be mindful of a tarnished gold standard in your classification analyses</a:t>
            </a:r>
          </a:p>
          <a:p>
            <a:r>
              <a:rPr lang="en-US" sz="2000" dirty="0" smtClean="0"/>
              <a:t>Never forget the real people underlying the data you use and who are impacted by your findings</a:t>
            </a:r>
            <a:endParaRPr lang="en-US" sz="2000" dirty="0" smtClean="0"/>
          </a:p>
        </p:txBody>
      </p:sp>
    </p:spTree>
    <p:extLst>
      <p:ext uri="{BB962C8B-B14F-4D97-AF65-F5344CB8AC3E}">
        <p14:creationId xmlns:p14="http://schemas.microsoft.com/office/powerpoint/2010/main" val="168862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Truthiness</a:t>
            </a:r>
            <a:endParaRPr lang="en-US" dirty="0"/>
          </a:p>
        </p:txBody>
      </p:sp>
      <p:sp>
        <p:nvSpPr>
          <p:cNvPr id="3" name="Content Placeholder 2"/>
          <p:cNvSpPr>
            <a:spLocks noGrp="1"/>
          </p:cNvSpPr>
          <p:nvPr>
            <p:ph idx="1"/>
          </p:nvPr>
        </p:nvSpPr>
        <p:spPr/>
        <p:txBody>
          <a:bodyPr/>
          <a:lstStyle/>
          <a:p>
            <a:r>
              <a:rPr lang="en-US" dirty="0"/>
              <a:t>Merriam-Webster's </a:t>
            </a:r>
            <a:r>
              <a:rPr lang="en-US" b="1" dirty="0"/>
              <a:t>Word of the Year for 2006</a:t>
            </a:r>
            <a:r>
              <a:rPr lang="en-US" dirty="0"/>
              <a:t>:</a:t>
            </a:r>
            <a:endParaRPr lang="en-US" dirty="0" smtClean="0"/>
          </a:p>
          <a:p>
            <a:endParaRPr lang="en-US" dirty="0"/>
          </a:p>
          <a:p>
            <a:r>
              <a:rPr lang="en-US" dirty="0" smtClean="0"/>
              <a:t>the </a:t>
            </a:r>
            <a:r>
              <a:rPr lang="en-US" dirty="0"/>
              <a:t>quality of preferring concepts or facts</a:t>
            </a:r>
            <a:r>
              <a:rPr lang="en-US" b="1" i="1" dirty="0"/>
              <a:t> one wishes to be true</a:t>
            </a:r>
            <a:r>
              <a:rPr lang="en-US" dirty="0"/>
              <a:t>, rather than concepts or facts </a:t>
            </a:r>
            <a:r>
              <a:rPr lang="en-US" b="1" i="1" dirty="0"/>
              <a:t>known to be </a:t>
            </a:r>
            <a:r>
              <a:rPr lang="en-US" b="1" i="1" dirty="0" smtClean="0"/>
              <a:t>true</a:t>
            </a:r>
          </a:p>
          <a:p>
            <a:endParaRPr lang="en-US" dirty="0"/>
          </a:p>
          <a:p>
            <a:endParaRPr lang="en-US" dirty="0" smtClean="0"/>
          </a:p>
          <a:p>
            <a:r>
              <a:rPr lang="en-US" dirty="0" smtClean="0"/>
              <a:t>How do we </a:t>
            </a:r>
            <a:r>
              <a:rPr lang="en-US" b="1" dirty="0" smtClean="0"/>
              <a:t>know</a:t>
            </a:r>
            <a:r>
              <a:rPr lang="en-US" dirty="0" smtClean="0"/>
              <a:t> something is </a:t>
            </a:r>
            <a:r>
              <a:rPr lang="en-US" b="1" dirty="0" smtClean="0"/>
              <a:t>true</a:t>
            </a:r>
            <a:r>
              <a:rPr lang="en-US" dirty="0" smtClean="0"/>
              <a:t>, especially in medicine?</a:t>
            </a:r>
            <a:endParaRPr lang="en-US" dirty="0"/>
          </a:p>
        </p:txBody>
      </p:sp>
      <p:sp>
        <p:nvSpPr>
          <p:cNvPr id="4" name="Slide Number Placeholder 3"/>
          <p:cNvSpPr>
            <a:spLocks noGrp="1"/>
          </p:cNvSpPr>
          <p:nvPr>
            <p:ph type="sldNum" sz="quarter" idx="12"/>
          </p:nvPr>
        </p:nvSpPr>
        <p:spPr/>
        <p:txBody>
          <a:bodyPr/>
          <a:lstStyle/>
          <a:p>
            <a:pPr>
              <a:defRPr/>
            </a:pPr>
            <a:fld id="{AAE75B96-3E47-462E-BF54-8061A585DABA}" type="slidenum">
              <a:rPr lang="en-US" smtClean="0"/>
              <a:pPr>
                <a:defRPr/>
              </a:pPr>
              <a:t>4</a:t>
            </a:fld>
            <a:endParaRPr lang="en-US"/>
          </a:p>
        </p:txBody>
      </p:sp>
    </p:spTree>
    <p:extLst>
      <p:ext uri="{BB962C8B-B14F-4D97-AF65-F5344CB8AC3E}">
        <p14:creationId xmlns:p14="http://schemas.microsoft.com/office/powerpoint/2010/main" val="333970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the Truth</a:t>
            </a:r>
            <a:endParaRPr lang="en-US" dirty="0"/>
          </a:p>
        </p:txBody>
      </p:sp>
      <p:sp>
        <p:nvSpPr>
          <p:cNvPr id="3" name="Content Placeholder 2"/>
          <p:cNvSpPr>
            <a:spLocks noGrp="1"/>
          </p:cNvSpPr>
          <p:nvPr>
            <p:ph idx="1"/>
          </p:nvPr>
        </p:nvSpPr>
        <p:spPr>
          <a:xfrm>
            <a:off x="609600" y="1676399"/>
            <a:ext cx="8077200" cy="4373563"/>
          </a:xfrm>
        </p:spPr>
        <p:txBody>
          <a:bodyPr/>
          <a:lstStyle/>
          <a:p>
            <a:r>
              <a:rPr lang="en-US" altLang="en-US" dirty="0"/>
              <a:t>Are men being </a:t>
            </a:r>
            <a:r>
              <a:rPr lang="en-US" altLang="en-US" dirty="0" err="1"/>
              <a:t>overtreated</a:t>
            </a:r>
            <a:r>
              <a:rPr lang="en-US" altLang="en-US" dirty="0"/>
              <a:t>, or are women being undertreated for heart disease</a:t>
            </a:r>
            <a:r>
              <a:rPr lang="en-US" altLang="en-US" dirty="0" smtClean="0"/>
              <a:t>?</a:t>
            </a:r>
          </a:p>
          <a:p>
            <a:pPr lvl="1"/>
            <a:r>
              <a:rPr lang="en-US" altLang="en-US" dirty="0" smtClean="0"/>
              <a:t>Men do get more invasive cardiac procedures than women, but…</a:t>
            </a:r>
            <a:endParaRPr lang="en-US" altLang="en-US" dirty="0"/>
          </a:p>
          <a:p>
            <a:r>
              <a:rPr lang="en-US" altLang="en-US" dirty="0"/>
              <a:t>Should all post menopausal women use hormone replacement therapy</a:t>
            </a:r>
            <a:r>
              <a:rPr lang="en-US" altLang="en-US" dirty="0" smtClean="0"/>
              <a:t>?</a:t>
            </a:r>
          </a:p>
          <a:p>
            <a:pPr lvl="1"/>
            <a:r>
              <a:rPr lang="en-US" altLang="en-US" dirty="0" smtClean="0"/>
              <a:t>We used to think </a:t>
            </a:r>
            <a:r>
              <a:rPr lang="en-US" altLang="en-US" dirty="0" smtClean="0"/>
              <a:t>so, but…</a:t>
            </a:r>
            <a:endParaRPr lang="en-US" altLang="en-US" dirty="0"/>
          </a:p>
          <a:p>
            <a:r>
              <a:rPr lang="en-US" altLang="en-US" dirty="0"/>
              <a:t>Should all women </a:t>
            </a:r>
            <a:r>
              <a:rPr lang="en-US" altLang="en-US" dirty="0" smtClean="0"/>
              <a:t>between </a:t>
            </a:r>
            <a:r>
              <a:rPr lang="en-US" altLang="en-US" dirty="0"/>
              <a:t>40-50 receive mammograms</a:t>
            </a:r>
            <a:r>
              <a:rPr lang="en-US" altLang="en-US" dirty="0" smtClean="0"/>
              <a:t>?</a:t>
            </a:r>
          </a:p>
          <a:p>
            <a:pPr lvl="1"/>
            <a:r>
              <a:rPr lang="en-US" altLang="en-US" dirty="0" smtClean="0"/>
              <a:t>Some </a:t>
            </a:r>
            <a:r>
              <a:rPr lang="en-US" altLang="en-US" dirty="0" smtClean="0"/>
              <a:t>women get cancer below age </a:t>
            </a:r>
            <a:r>
              <a:rPr lang="en-US" altLang="en-US" dirty="0" smtClean="0"/>
              <a:t>50, but…</a:t>
            </a:r>
            <a:endParaRPr lang="en-US" altLang="en-US" dirty="0"/>
          </a:p>
          <a:p>
            <a:r>
              <a:rPr lang="en-US" altLang="en-US" dirty="0"/>
              <a:t>Should medical care be a 24/7 operation</a:t>
            </a:r>
            <a:r>
              <a:rPr lang="en-US" altLang="en-US" dirty="0" smtClean="0"/>
              <a:t>?</a:t>
            </a:r>
          </a:p>
          <a:p>
            <a:pPr lvl="1"/>
            <a:r>
              <a:rPr lang="en-US" altLang="en-US" dirty="0" smtClean="0"/>
              <a:t>Seems to make sense, but..</a:t>
            </a:r>
            <a:endParaRPr lang="en-US" altLang="en-US" dirty="0"/>
          </a:p>
        </p:txBody>
      </p:sp>
      <p:sp>
        <p:nvSpPr>
          <p:cNvPr id="4" name="Slide Number Placeholder 3"/>
          <p:cNvSpPr>
            <a:spLocks noGrp="1"/>
          </p:cNvSpPr>
          <p:nvPr>
            <p:ph type="sldNum" sz="quarter" idx="12"/>
          </p:nvPr>
        </p:nvSpPr>
        <p:spPr/>
        <p:txBody>
          <a:bodyPr/>
          <a:lstStyle/>
          <a:p>
            <a:pPr>
              <a:defRPr/>
            </a:pPr>
            <a:fld id="{AAE75B96-3E47-462E-BF54-8061A585DABA}" type="slidenum">
              <a:rPr lang="en-US" smtClean="0"/>
              <a:pPr>
                <a:defRPr/>
              </a:pPr>
              <a:t>5</a:t>
            </a:fld>
            <a:endParaRPr lang="en-US"/>
          </a:p>
        </p:txBody>
      </p:sp>
      <p:sp>
        <p:nvSpPr>
          <p:cNvPr id="5" name="TextBox 4"/>
          <p:cNvSpPr txBox="1"/>
          <p:nvPr/>
        </p:nvSpPr>
        <p:spPr>
          <a:xfrm>
            <a:off x="3083442" y="1229380"/>
            <a:ext cx="2913298" cy="523220"/>
          </a:xfrm>
          <a:prstGeom prst="rect">
            <a:avLst/>
          </a:prstGeom>
          <a:noFill/>
        </p:spPr>
        <p:txBody>
          <a:bodyPr wrap="none" rtlCol="0">
            <a:spAutoFit/>
          </a:bodyPr>
          <a:lstStyle/>
          <a:p>
            <a:r>
              <a:rPr lang="en-US" sz="2800" b="1" dirty="0" smtClean="0">
                <a:solidFill>
                  <a:schemeClr val="accent6">
                    <a:lumMod val="75000"/>
                  </a:schemeClr>
                </a:solidFill>
              </a:rPr>
              <a:t>Head versus Heart</a:t>
            </a:r>
            <a:endParaRPr lang="en-US" sz="2800" b="1" dirty="0">
              <a:solidFill>
                <a:schemeClr val="accent6">
                  <a:lumMod val="75000"/>
                </a:schemeClr>
              </a:solidFill>
            </a:endParaRPr>
          </a:p>
        </p:txBody>
      </p:sp>
    </p:spTree>
    <p:extLst>
      <p:ext uri="{BB962C8B-B14F-4D97-AF65-F5344CB8AC3E}">
        <p14:creationId xmlns:p14="http://schemas.microsoft.com/office/powerpoint/2010/main" val="48072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191"/>
            <a:ext cx="7924800" cy="808038"/>
          </a:xfrm>
        </p:spPr>
        <p:txBody>
          <a:bodyPr/>
          <a:lstStyle/>
          <a:p>
            <a:r>
              <a:rPr lang="en-US" b="1" dirty="0"/>
              <a:t>IEEE </a:t>
            </a:r>
            <a:r>
              <a:rPr lang="en-US" b="1" i="1" dirty="0"/>
              <a:t>Signal Processing </a:t>
            </a:r>
            <a:r>
              <a:rPr lang="en-US" b="1" dirty="0"/>
              <a:t>in Medicine and Biology Symposium </a:t>
            </a:r>
            <a:endParaRPr lang="en-US" dirty="0"/>
          </a:p>
        </p:txBody>
      </p:sp>
      <p:sp>
        <p:nvSpPr>
          <p:cNvPr id="3" name="Content Placeholder 2"/>
          <p:cNvSpPr>
            <a:spLocks noGrp="1"/>
          </p:cNvSpPr>
          <p:nvPr>
            <p:ph idx="1"/>
          </p:nvPr>
        </p:nvSpPr>
        <p:spPr>
          <a:xfrm>
            <a:off x="609600" y="1545229"/>
            <a:ext cx="8077200" cy="4373563"/>
          </a:xfrm>
        </p:spPr>
        <p:txBody>
          <a:bodyPr/>
          <a:lstStyle/>
          <a:p>
            <a:pPr marL="0" indent="0">
              <a:buNone/>
            </a:pPr>
            <a:endParaRPr lang="en-US" dirty="0" smtClean="0"/>
          </a:p>
          <a:p>
            <a:endParaRPr lang="en-US" dirty="0"/>
          </a:p>
          <a:p>
            <a:r>
              <a:rPr lang="en-US" dirty="0" smtClean="0"/>
              <a:t>How does </a:t>
            </a:r>
            <a:r>
              <a:rPr lang="en-US" i="1" dirty="0" smtClean="0"/>
              <a:t>Signal Processing </a:t>
            </a:r>
            <a:r>
              <a:rPr lang="en-US" dirty="0" smtClean="0"/>
              <a:t>lead to the truth?</a:t>
            </a:r>
          </a:p>
          <a:p>
            <a:r>
              <a:rPr lang="en-US" dirty="0" smtClean="0"/>
              <a:t>How many ways can signal processing lead you astray of the truth?</a:t>
            </a:r>
          </a:p>
          <a:p>
            <a:r>
              <a:rPr lang="en-US" dirty="0" smtClean="0"/>
              <a:t>What assumptions do you make about the validity of the signal/data being processed?</a:t>
            </a:r>
          </a:p>
          <a:p>
            <a:r>
              <a:rPr lang="en-US" dirty="0" smtClean="0"/>
              <a:t>What assumptions do you make about the appropriate analysis?</a:t>
            </a:r>
          </a:p>
        </p:txBody>
      </p:sp>
      <p:sp>
        <p:nvSpPr>
          <p:cNvPr id="4" name="Slide Number Placeholder 3"/>
          <p:cNvSpPr>
            <a:spLocks noGrp="1"/>
          </p:cNvSpPr>
          <p:nvPr>
            <p:ph type="sldNum" sz="quarter" idx="12"/>
          </p:nvPr>
        </p:nvSpPr>
        <p:spPr/>
        <p:txBody>
          <a:bodyPr/>
          <a:lstStyle/>
          <a:p>
            <a:pPr>
              <a:defRPr/>
            </a:pPr>
            <a:fld id="{AAE75B96-3E47-462E-BF54-8061A585DABA}" type="slidenum">
              <a:rPr lang="en-US" smtClean="0"/>
              <a:pPr>
                <a:defRPr/>
              </a:pPr>
              <a:t>6</a:t>
            </a:fld>
            <a:endParaRPr lang="en-US"/>
          </a:p>
        </p:txBody>
      </p:sp>
      <p:sp>
        <p:nvSpPr>
          <p:cNvPr id="5" name="TextBox 4"/>
          <p:cNvSpPr txBox="1"/>
          <p:nvPr/>
        </p:nvSpPr>
        <p:spPr>
          <a:xfrm>
            <a:off x="2849525" y="1784497"/>
            <a:ext cx="2828467" cy="523220"/>
          </a:xfrm>
          <a:prstGeom prst="rect">
            <a:avLst/>
          </a:prstGeom>
          <a:noFill/>
        </p:spPr>
        <p:txBody>
          <a:bodyPr wrap="none" rtlCol="0">
            <a:spAutoFit/>
          </a:bodyPr>
          <a:lstStyle/>
          <a:p>
            <a:r>
              <a:rPr lang="en-US" sz="2800" b="1" dirty="0" smtClean="0">
                <a:solidFill>
                  <a:schemeClr val="accent6">
                    <a:lumMod val="75000"/>
                  </a:schemeClr>
                </a:solidFill>
              </a:rPr>
              <a:t>Data and Analysis</a:t>
            </a:r>
            <a:endParaRPr lang="en-US" sz="2800" b="1" dirty="0">
              <a:solidFill>
                <a:schemeClr val="accent6">
                  <a:lumMod val="75000"/>
                </a:schemeClr>
              </a:solidFill>
            </a:endParaRPr>
          </a:p>
        </p:txBody>
      </p:sp>
    </p:spTree>
    <p:extLst>
      <p:ext uri="{BB962C8B-B14F-4D97-AF65-F5344CB8AC3E}">
        <p14:creationId xmlns:p14="http://schemas.microsoft.com/office/powerpoint/2010/main" val="68905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191"/>
            <a:ext cx="7924800" cy="808038"/>
          </a:xfrm>
        </p:spPr>
        <p:txBody>
          <a:bodyPr/>
          <a:lstStyle/>
          <a:p>
            <a:r>
              <a:rPr lang="en-US" b="1" dirty="0"/>
              <a:t>IEEE </a:t>
            </a:r>
            <a:r>
              <a:rPr lang="en-US" b="1" i="1" dirty="0"/>
              <a:t>Signal Processing </a:t>
            </a:r>
            <a:r>
              <a:rPr lang="en-US" b="1" dirty="0"/>
              <a:t>in Medicine and Biology Symposium </a:t>
            </a:r>
            <a:endParaRPr lang="en-US" dirty="0"/>
          </a:p>
        </p:txBody>
      </p:sp>
      <p:sp>
        <p:nvSpPr>
          <p:cNvPr id="3" name="Content Placeholder 2"/>
          <p:cNvSpPr>
            <a:spLocks noGrp="1"/>
          </p:cNvSpPr>
          <p:nvPr>
            <p:ph idx="1"/>
          </p:nvPr>
        </p:nvSpPr>
        <p:spPr>
          <a:xfrm>
            <a:off x="609600" y="1545229"/>
            <a:ext cx="8077200" cy="4373563"/>
          </a:xfrm>
        </p:spPr>
        <p:txBody>
          <a:bodyPr/>
          <a:lstStyle/>
          <a:p>
            <a:pPr marL="0" indent="0">
              <a:buNone/>
            </a:pPr>
            <a:endParaRPr lang="en-US" dirty="0" smtClean="0"/>
          </a:p>
          <a:p>
            <a:endParaRPr lang="en-US" dirty="0"/>
          </a:p>
          <a:p>
            <a:r>
              <a:rPr lang="en-US" dirty="0"/>
              <a:t>What assumptions do you make about the appropriateness of the data for the truth you seek?</a:t>
            </a:r>
          </a:p>
        </p:txBody>
      </p:sp>
      <p:sp>
        <p:nvSpPr>
          <p:cNvPr id="4" name="Slide Number Placeholder 3"/>
          <p:cNvSpPr>
            <a:spLocks noGrp="1"/>
          </p:cNvSpPr>
          <p:nvPr>
            <p:ph type="sldNum" sz="quarter" idx="12"/>
          </p:nvPr>
        </p:nvSpPr>
        <p:spPr/>
        <p:txBody>
          <a:bodyPr/>
          <a:lstStyle/>
          <a:p>
            <a:pPr>
              <a:defRPr/>
            </a:pPr>
            <a:fld id="{AAE75B96-3E47-462E-BF54-8061A585DABA}" type="slidenum">
              <a:rPr lang="en-US" smtClean="0"/>
              <a:pPr>
                <a:defRPr/>
              </a:pPr>
              <a:t>7</a:t>
            </a:fld>
            <a:endParaRPr lang="en-US"/>
          </a:p>
        </p:txBody>
      </p:sp>
      <p:sp>
        <p:nvSpPr>
          <p:cNvPr id="5" name="TextBox 4"/>
          <p:cNvSpPr txBox="1"/>
          <p:nvPr/>
        </p:nvSpPr>
        <p:spPr>
          <a:xfrm>
            <a:off x="2849525" y="1784497"/>
            <a:ext cx="2828467" cy="523220"/>
          </a:xfrm>
          <a:prstGeom prst="rect">
            <a:avLst/>
          </a:prstGeom>
          <a:noFill/>
        </p:spPr>
        <p:txBody>
          <a:bodyPr wrap="none" rtlCol="0">
            <a:spAutoFit/>
          </a:bodyPr>
          <a:lstStyle/>
          <a:p>
            <a:r>
              <a:rPr lang="en-US" sz="2800" b="1" dirty="0" smtClean="0">
                <a:solidFill>
                  <a:schemeClr val="accent6">
                    <a:lumMod val="75000"/>
                  </a:schemeClr>
                </a:solidFill>
              </a:rPr>
              <a:t>Data and Analysis</a:t>
            </a:r>
            <a:endParaRPr lang="en-US" sz="2800" b="1" dirty="0">
              <a:solidFill>
                <a:schemeClr val="accent6">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643" y="3501848"/>
            <a:ext cx="5861088" cy="241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33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7191"/>
            <a:ext cx="7924800" cy="808038"/>
          </a:xfrm>
        </p:spPr>
        <p:txBody>
          <a:bodyPr/>
          <a:lstStyle/>
          <a:p>
            <a:r>
              <a:rPr lang="en-US" b="1" dirty="0"/>
              <a:t>IEEE </a:t>
            </a:r>
            <a:r>
              <a:rPr lang="en-US" b="1" i="1" dirty="0"/>
              <a:t>Signal Processing </a:t>
            </a:r>
            <a:r>
              <a:rPr lang="en-US" b="1" dirty="0"/>
              <a:t>in Medicine and Biology Symposium </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What </a:t>
            </a:r>
            <a:r>
              <a:rPr lang="en-US" dirty="0"/>
              <a:t>assumptions do you make about the interpretation of the results</a:t>
            </a:r>
            <a:r>
              <a:rPr lang="en-US" dirty="0" smtClean="0"/>
              <a:t>?</a:t>
            </a:r>
          </a:p>
          <a:p>
            <a:pPr lvl="1"/>
            <a:r>
              <a:rPr lang="en-US" dirty="0" smtClean="0"/>
              <a:t>Statistical significance versus clinical significance</a:t>
            </a:r>
          </a:p>
          <a:p>
            <a:r>
              <a:rPr lang="en-US" dirty="0" smtClean="0"/>
              <a:t>Do your results advance/alter conclusions made through other means?</a:t>
            </a:r>
          </a:p>
          <a:p>
            <a:r>
              <a:rPr lang="en-US" dirty="0" smtClean="0"/>
              <a:t>Is there a threshold where your results change clinical decisions</a:t>
            </a:r>
            <a:endParaRPr lang="en-US" dirty="0"/>
          </a:p>
          <a:p>
            <a:r>
              <a:rPr lang="en-US" dirty="0"/>
              <a:t>How do you KNOW </a:t>
            </a:r>
            <a:r>
              <a:rPr lang="en-US" dirty="0" smtClean="0"/>
              <a:t>your results  </a:t>
            </a:r>
            <a:r>
              <a:rPr lang="en-US" dirty="0"/>
              <a:t>are </a:t>
            </a:r>
            <a:r>
              <a:rPr lang="en-US" dirty="0" smtClean="0"/>
              <a:t>correct?</a:t>
            </a:r>
            <a:endParaRPr lang="en-US" dirty="0"/>
          </a:p>
        </p:txBody>
      </p:sp>
      <p:sp>
        <p:nvSpPr>
          <p:cNvPr id="4" name="Slide Number Placeholder 3"/>
          <p:cNvSpPr>
            <a:spLocks noGrp="1"/>
          </p:cNvSpPr>
          <p:nvPr>
            <p:ph type="sldNum" sz="quarter" idx="12"/>
          </p:nvPr>
        </p:nvSpPr>
        <p:spPr/>
        <p:txBody>
          <a:bodyPr/>
          <a:lstStyle/>
          <a:p>
            <a:pPr>
              <a:defRPr/>
            </a:pPr>
            <a:fld id="{AAE75B96-3E47-462E-BF54-8061A585DABA}" type="slidenum">
              <a:rPr lang="en-US" smtClean="0"/>
              <a:pPr>
                <a:defRPr/>
              </a:pPr>
              <a:t>8</a:t>
            </a:fld>
            <a:endParaRPr lang="en-US"/>
          </a:p>
        </p:txBody>
      </p:sp>
      <p:sp>
        <p:nvSpPr>
          <p:cNvPr id="5" name="TextBox 4"/>
          <p:cNvSpPr txBox="1"/>
          <p:nvPr/>
        </p:nvSpPr>
        <p:spPr>
          <a:xfrm>
            <a:off x="1244009" y="1828383"/>
            <a:ext cx="6878806" cy="523220"/>
          </a:xfrm>
          <a:prstGeom prst="rect">
            <a:avLst/>
          </a:prstGeom>
          <a:noFill/>
        </p:spPr>
        <p:txBody>
          <a:bodyPr wrap="none" rtlCol="0">
            <a:spAutoFit/>
          </a:bodyPr>
          <a:lstStyle/>
          <a:p>
            <a:r>
              <a:rPr lang="en-US" sz="2800" b="1" dirty="0" smtClean="0">
                <a:solidFill>
                  <a:schemeClr val="accent6">
                    <a:lumMod val="75000"/>
                  </a:schemeClr>
                </a:solidFill>
              </a:rPr>
              <a:t>Interpretation and implementation of results</a:t>
            </a:r>
            <a:endParaRPr lang="en-US" sz="2800" b="1" dirty="0">
              <a:solidFill>
                <a:schemeClr val="accent6">
                  <a:lumMod val="75000"/>
                </a:schemeClr>
              </a:solidFill>
            </a:endParaRPr>
          </a:p>
        </p:txBody>
      </p:sp>
    </p:spTree>
    <p:extLst>
      <p:ext uri="{BB962C8B-B14F-4D97-AF65-F5344CB8AC3E}">
        <p14:creationId xmlns:p14="http://schemas.microsoft.com/office/powerpoint/2010/main" val="258712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6558"/>
            <a:ext cx="7924800" cy="808038"/>
          </a:xfrm>
        </p:spPr>
        <p:txBody>
          <a:bodyPr/>
          <a:lstStyle/>
          <a:p>
            <a:r>
              <a:rPr lang="en-US" dirty="0" smtClean="0"/>
              <a:t>Data Substrate for </a:t>
            </a:r>
            <a:r>
              <a:rPr lang="en-US" dirty="0"/>
              <a:t>S</a:t>
            </a:r>
            <a:r>
              <a:rPr lang="en-US" dirty="0" smtClean="0"/>
              <a:t>ignal Processing:</a:t>
            </a:r>
            <a:br>
              <a:rPr lang="en-US" dirty="0" smtClean="0"/>
            </a:br>
            <a:r>
              <a:rPr lang="en-US" dirty="0" smtClean="0"/>
              <a:t>IEEE Meeting</a:t>
            </a:r>
            <a:endParaRPr lang="en-US" dirty="0"/>
          </a:p>
        </p:txBody>
      </p:sp>
      <p:sp>
        <p:nvSpPr>
          <p:cNvPr id="3" name="Content Placeholder 2"/>
          <p:cNvSpPr>
            <a:spLocks noGrp="1"/>
          </p:cNvSpPr>
          <p:nvPr>
            <p:ph idx="1"/>
          </p:nvPr>
        </p:nvSpPr>
        <p:spPr/>
        <p:txBody>
          <a:bodyPr/>
          <a:lstStyle/>
          <a:p>
            <a:r>
              <a:rPr lang="en-US" dirty="0" smtClean="0"/>
              <a:t>EEG Data to find specific epileptiform patters</a:t>
            </a:r>
          </a:p>
          <a:p>
            <a:r>
              <a:rPr lang="en-US" dirty="0" smtClean="0"/>
              <a:t>Image data to find lesions</a:t>
            </a:r>
          </a:p>
          <a:p>
            <a:r>
              <a:rPr lang="en-US" dirty="0" smtClean="0"/>
              <a:t>Sound data to detect important clinical findings like wheezing</a:t>
            </a:r>
          </a:p>
          <a:p>
            <a:r>
              <a:rPr lang="en-US" dirty="0" smtClean="0"/>
              <a:t>Movement sensing to detect suboptimal posture, or apnea</a:t>
            </a:r>
          </a:p>
          <a:p>
            <a:r>
              <a:rPr lang="en-US" dirty="0" smtClean="0"/>
              <a:t>High volume/velocity of data that is sensibly related to the clinical issue of interest</a:t>
            </a:r>
          </a:p>
          <a:p>
            <a:r>
              <a:rPr lang="en-US" dirty="0" smtClean="0"/>
              <a:t>High confidence in the gold standard</a:t>
            </a:r>
          </a:p>
          <a:p>
            <a:r>
              <a:rPr lang="en-US" dirty="0" smtClean="0"/>
              <a:t>Do the findings support a clinical decision?</a:t>
            </a:r>
          </a:p>
          <a:p>
            <a:endParaRPr lang="en-US" dirty="0"/>
          </a:p>
        </p:txBody>
      </p:sp>
      <p:sp>
        <p:nvSpPr>
          <p:cNvPr id="4" name="Slide Number Placeholder 3"/>
          <p:cNvSpPr>
            <a:spLocks noGrp="1"/>
          </p:cNvSpPr>
          <p:nvPr>
            <p:ph type="sldNum" sz="quarter" idx="12"/>
          </p:nvPr>
        </p:nvSpPr>
        <p:spPr/>
        <p:txBody>
          <a:bodyPr/>
          <a:lstStyle/>
          <a:p>
            <a:pPr>
              <a:defRPr/>
            </a:pPr>
            <a:fld id="{AAE75B96-3E47-462E-BF54-8061A585DABA}" type="slidenum">
              <a:rPr lang="en-US" smtClean="0"/>
              <a:pPr>
                <a:defRPr/>
              </a:pPr>
              <a:t>9</a:t>
            </a:fld>
            <a:endParaRPr lang="en-US"/>
          </a:p>
        </p:txBody>
      </p:sp>
    </p:spTree>
    <p:extLst>
      <p:ext uri="{BB962C8B-B14F-4D97-AF65-F5344CB8AC3E}">
        <p14:creationId xmlns:p14="http://schemas.microsoft.com/office/powerpoint/2010/main" val="1138580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UHS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32E722E393946418E2CEA87971D7227" ma:contentTypeVersion="30" ma:contentTypeDescription="Create a new document." ma:contentTypeScope="" ma:versionID="781714895d796c1e620d7a9b11ba2cf2">
  <xsd:schema xmlns:xsd="http://www.w3.org/2001/XMLSchema" xmlns:xs="http://www.w3.org/2001/XMLSchema" xmlns:p="http://schemas.microsoft.com/office/2006/metadata/properties" xmlns:ns2="4dee281a-0dca-4bec-a43b-dc4faf5c1804" targetNamespace="http://schemas.microsoft.com/office/2006/metadata/properties" ma:root="true" ma:fieldsID="ae35c4b9beb4602018b34d1a9aa8ae5a" ns2:_="">
    <xsd:import namespace="4dee281a-0dca-4bec-a43b-dc4faf5c18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e281a-0dca-4bec-a43b-dc4faf5c18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C7BB60-BEE0-4DDE-BC65-18C058AE4DBC}">
  <ds:schemaRefs>
    <ds:schemaRef ds:uri="http://schemas.microsoft.com/sharepoint/events"/>
  </ds:schemaRefs>
</ds:datastoreItem>
</file>

<file path=customXml/itemProps2.xml><?xml version="1.0" encoding="utf-8"?>
<ds:datastoreItem xmlns:ds="http://schemas.openxmlformats.org/officeDocument/2006/customXml" ds:itemID="{56517570-7D4B-427A-A94B-50FDF2D1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ee281a-0dca-4bec-a43b-dc4faf5c18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2424F9-D602-465B-B1A7-9AF22F7FC349}">
  <ds:schemaRefs>
    <ds:schemaRef ds:uri="http://schemas.microsoft.com/office/2006/metadata/longProperties"/>
  </ds:schemaRefs>
</ds:datastoreItem>
</file>

<file path=customXml/itemProps4.xml><?xml version="1.0" encoding="utf-8"?>
<ds:datastoreItem xmlns:ds="http://schemas.openxmlformats.org/officeDocument/2006/customXml" ds:itemID="{E6029552-E92C-4BC9-B8A7-65D7E15634BD}">
  <ds:schemaRefs>
    <ds:schemaRef ds:uri="http://schemas.microsoft.com/sharepoint/v3/contenttype/forms"/>
  </ds:schemaRefs>
</ds:datastoreItem>
</file>

<file path=customXml/itemProps5.xml><?xml version="1.0" encoding="utf-8"?>
<ds:datastoreItem xmlns:ds="http://schemas.openxmlformats.org/officeDocument/2006/customXml" ds:itemID="{95E4BBBA-6C06-4463-A81E-07A697D1813A}">
  <ds:schemaRefs>
    <ds:schemaRef ds:uri="http://schemas.microsoft.com/office/2006/documentManagement/types"/>
    <ds:schemaRef ds:uri="http://schemas.openxmlformats.org/package/2006/metadata/core-properties"/>
    <ds:schemaRef ds:uri="http://purl.org/dc/dcmitype/"/>
    <ds:schemaRef ds:uri="4dee281a-0dca-4bec-a43b-dc4faf5c1804"/>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7277</TotalTime>
  <Words>2437</Words>
  <Application>Microsoft Office PowerPoint</Application>
  <PresentationFormat>On-screen Show (4:3)</PresentationFormat>
  <Paragraphs>280</Paragraphs>
  <Slides>36</Slides>
  <Notes>0</Notes>
  <HiddenSlides>0</HiddenSlides>
  <MMClips>0</MMClips>
  <ScaleCrop>false</ScaleCrop>
  <HeadingPairs>
    <vt:vector size="4" baseType="variant">
      <vt:variant>
        <vt:lpstr>Theme</vt:lpstr>
      </vt:variant>
      <vt:variant>
        <vt:i4>22</vt:i4>
      </vt:variant>
      <vt:variant>
        <vt:lpstr>Slide Titles</vt:lpstr>
      </vt:variant>
      <vt:variant>
        <vt:i4>36</vt:i4>
      </vt:variant>
    </vt:vector>
  </HeadingPairs>
  <TitlesOfParts>
    <vt:vector size="58" baseType="lpstr">
      <vt:lpstr>Office Theme</vt:lpstr>
      <vt:lpstr>TUHS Title Slide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PowerPoint Presentation</vt:lpstr>
      <vt:lpstr>PowerPoint Presentation</vt:lpstr>
      <vt:lpstr>Truth</vt:lpstr>
      <vt:lpstr>Truthiness</vt:lpstr>
      <vt:lpstr>Capturing the Truth</vt:lpstr>
      <vt:lpstr>IEEE Signal Processing in Medicine and Biology Symposium </vt:lpstr>
      <vt:lpstr>IEEE Signal Processing in Medicine and Biology Symposium </vt:lpstr>
      <vt:lpstr>IEEE Signal Processing in Medicine and Biology Symposium </vt:lpstr>
      <vt:lpstr>Data Substrate for Signal Processing: IEEE Meeting</vt:lpstr>
      <vt:lpstr>My type of Signal Processing</vt:lpstr>
      <vt:lpstr>My type of Signal Processing</vt:lpstr>
      <vt:lpstr>Changing landscape for the information substrate of my type of signal processing</vt:lpstr>
      <vt:lpstr>Changing landscape for the information substrate of of my type of signal processing</vt:lpstr>
      <vt:lpstr>Common assumptions that are not quite true</vt:lpstr>
      <vt:lpstr>Common assumptions that are not quite true</vt:lpstr>
      <vt:lpstr>Common assumptions that are not quite true</vt:lpstr>
      <vt:lpstr>Common assumptions that are not quite true</vt:lpstr>
      <vt:lpstr>PowerPoint Presentation</vt:lpstr>
      <vt:lpstr>PowerPoint Presentation</vt:lpstr>
      <vt:lpstr>Red flags </vt:lpstr>
      <vt:lpstr>Caveats in Signal Processing to Improve Clinical Care</vt:lpstr>
      <vt:lpstr>Caveats in Signal Processing to Improve Clinical Care</vt:lpstr>
      <vt:lpstr>Caveats in Signal Processing to Improve Clinical Care</vt:lpstr>
      <vt:lpstr>Caveats in Signal Processing to Improve Clinical Care</vt:lpstr>
      <vt:lpstr>Caveats in Signal Processing to Improve Clinical Care</vt:lpstr>
      <vt:lpstr>Caveats in Signal Processing to Improve Clinical Care</vt:lpstr>
      <vt:lpstr>Caveats in Signal Processing to Improve Clinical Care</vt:lpstr>
      <vt:lpstr>Caveats in Signal Processing to Improve Clinical Care</vt:lpstr>
      <vt:lpstr>Caveats in Signal Processing to Improve Clinical Care</vt:lpstr>
      <vt:lpstr>Addressing the Idiosyncrasies</vt:lpstr>
      <vt:lpstr>Addressing the Idiosyncrasies</vt:lpstr>
      <vt:lpstr>Addressing the Idiosyncrasies</vt:lpstr>
      <vt:lpstr>Addressing the Idiosyncrasies</vt:lpstr>
      <vt:lpstr>Finally published in Medical Care</vt:lpstr>
      <vt:lpstr>Requirements for the appropriate application of Signal processing toward better healthcare</vt:lpstr>
      <vt:lpstr>Requirements for the appropriate application of Signal processing toward better healthcare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Slone</dc:creator>
  <cp:lastModifiedBy>mark</cp:lastModifiedBy>
  <cp:revision>652</cp:revision>
  <cp:lastPrinted>2014-01-14T15:13:36Z</cp:lastPrinted>
  <dcterms:created xsi:type="dcterms:W3CDTF">2013-05-01T20:16:36Z</dcterms:created>
  <dcterms:modified xsi:type="dcterms:W3CDTF">2016-12-03T04:15:55Z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IST0-20-1</vt:lpwstr>
  </property>
  <property fmtid="{D5CDD505-2E9C-101B-9397-08002B2CF9AE}" pid="3" name="_dlc_DocIdItemGuid">
    <vt:lpwstr>db54116a-e87c-45b6-84ea-63de2f32afca</vt:lpwstr>
  </property>
  <property fmtid="{D5CDD505-2E9C-101B-9397-08002B2CF9AE}" pid="4" name="_dlc_DocIdUrl">
    <vt:lpwstr>http://tuhssp-int.tuhs.prv/sites/his/eic/_layouts/DocIdRedir.aspx?ID=IST0-20-1, IST0-20-1</vt:lpwstr>
  </property>
</Properties>
</file>